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81" r:id="rId2"/>
    <p:sldId id="282" r:id="rId3"/>
    <p:sldId id="272" r:id="rId4"/>
    <p:sldId id="274" r:id="rId5"/>
    <p:sldId id="287" r:id="rId6"/>
    <p:sldId id="276" r:id="rId7"/>
    <p:sldId id="280" r:id="rId8"/>
    <p:sldId id="279" r:id="rId9"/>
    <p:sldId id="278" r:id="rId10"/>
    <p:sldId id="277" r:id="rId11"/>
    <p:sldId id="289" r:id="rId12"/>
    <p:sldId id="256" r:id="rId13"/>
    <p:sldId id="257" r:id="rId14"/>
    <p:sldId id="285" r:id="rId15"/>
    <p:sldId id="259" r:id="rId16"/>
    <p:sldId id="261" r:id="rId17"/>
    <p:sldId id="284" r:id="rId18"/>
    <p:sldId id="263" r:id="rId19"/>
    <p:sldId id="288" r:id="rId20"/>
    <p:sldId id="267" r:id="rId21"/>
    <p:sldId id="290" r:id="rId22"/>
    <p:sldId id="270" r:id="rId23"/>
    <p:sldId id="271" r:id="rId24"/>
    <p:sldId id="286" r:id="rId25"/>
    <p:sldId id="283" r:id="rId26"/>
  </p:sldIdLst>
  <p:sldSz cx="9144000" cy="5143500" type="screen16x9"/>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50" d="100"/>
          <a:sy n="50" d="100"/>
        </p:scale>
        <p:origin x="-1956" y="-756"/>
      </p:cViewPr>
      <p:guideLst>
        <p:guide orient="horz" pos="162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1597819"/>
            <a:ext cx="7772400" cy="1102519"/>
          </a:xfrm>
        </p:spPr>
        <p:txBody>
          <a:bodyPr/>
          <a:lstStyle/>
          <a:p>
            <a:r>
              <a:rPr kumimoji="1" lang="ja-JP" altLang="en-US" smtClean="0"/>
              <a:t>マスタ タイトルの書式設定</a:t>
            </a:r>
            <a:endParaRPr kumimoji="1" lang="ja-JP" altLang="en-US"/>
          </a:p>
        </p:txBody>
      </p:sp>
      <p:sp>
        <p:nvSpPr>
          <p:cNvPr id="3" name="サブタイトル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smtClean="0"/>
              <a:t>マスタ サブタイトルの書式設定</a:t>
            </a:r>
            <a:endParaRPr kumimoji="1" lang="ja-JP" altLang="en-US"/>
          </a:p>
        </p:txBody>
      </p:sp>
      <p:sp>
        <p:nvSpPr>
          <p:cNvPr id="4" name="日付プレースホルダ 3"/>
          <p:cNvSpPr>
            <a:spLocks noGrp="1"/>
          </p:cNvSpPr>
          <p:nvPr>
            <p:ph type="dt" sz="half" idx="10"/>
          </p:nvPr>
        </p:nvSpPr>
        <p:spPr/>
        <p:txBody>
          <a:bodyPr/>
          <a:lstStyle/>
          <a:p>
            <a:fld id="{D85BFF79-B491-4A8B-A128-FF9113A95645}" type="datetimeFigureOut">
              <a:rPr kumimoji="1" lang="ja-JP" altLang="en-US" smtClean="0"/>
              <a:pPr/>
              <a:t>2017/6/7</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F4D77BC0-895B-4A53-BCB6-B411E5D27006}" type="slidenum">
              <a:rPr kumimoji="1" lang="ja-JP" altLang="en-US" smtClean="0"/>
              <a:pPr/>
              <a:t>&lt;#&gt;</a:t>
            </a:fld>
            <a:endParaRPr kumimoji="1" lang="ja-JP"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縦書きテキスト プレースホルダ 2"/>
          <p:cNvSpPr>
            <a:spLocks noGrp="1"/>
          </p:cNvSpPr>
          <p:nvPr>
            <p:ph type="body" orient="vert" idx="1"/>
          </p:nvPr>
        </p:nvSpPr>
        <p:spPr/>
        <p:txBody>
          <a:bodyPr vert="eaVert"/>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10"/>
          </p:nvPr>
        </p:nvSpPr>
        <p:spPr/>
        <p:txBody>
          <a:bodyPr/>
          <a:lstStyle/>
          <a:p>
            <a:fld id="{D85BFF79-B491-4A8B-A128-FF9113A95645}" type="datetimeFigureOut">
              <a:rPr kumimoji="1" lang="ja-JP" altLang="en-US" smtClean="0"/>
              <a:pPr/>
              <a:t>2017/6/7</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F4D77BC0-895B-4A53-BCB6-B411E5D27006}" type="slidenum">
              <a:rPr kumimoji="1" lang="ja-JP" altLang="en-US" smtClean="0"/>
              <a:pPr/>
              <a:t>&lt;#&gt;</a:t>
            </a:fld>
            <a:endParaRPr kumimoji="1" lang="ja-JP"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154781"/>
            <a:ext cx="2057400" cy="3290888"/>
          </a:xfrm>
        </p:spPr>
        <p:txBody>
          <a:bodyPr vert="eaVert"/>
          <a:lstStyle/>
          <a:p>
            <a:r>
              <a:rPr kumimoji="1" lang="ja-JP" altLang="en-US" smtClean="0"/>
              <a:t>マスタ タイトルの書式設定</a:t>
            </a:r>
            <a:endParaRPr kumimoji="1" lang="ja-JP" altLang="en-US"/>
          </a:p>
        </p:txBody>
      </p:sp>
      <p:sp>
        <p:nvSpPr>
          <p:cNvPr id="3" name="縦書きテキスト プレースホルダ 2"/>
          <p:cNvSpPr>
            <a:spLocks noGrp="1"/>
          </p:cNvSpPr>
          <p:nvPr>
            <p:ph type="body" orient="vert" idx="1"/>
          </p:nvPr>
        </p:nvSpPr>
        <p:spPr>
          <a:xfrm>
            <a:off x="457200" y="154781"/>
            <a:ext cx="6019800" cy="3290888"/>
          </a:xfrm>
        </p:spPr>
        <p:txBody>
          <a:bodyPr vert="eaVert"/>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10"/>
          </p:nvPr>
        </p:nvSpPr>
        <p:spPr/>
        <p:txBody>
          <a:bodyPr/>
          <a:lstStyle/>
          <a:p>
            <a:fld id="{D85BFF79-B491-4A8B-A128-FF9113A95645}" type="datetimeFigureOut">
              <a:rPr kumimoji="1" lang="ja-JP" altLang="en-US" smtClean="0"/>
              <a:pPr/>
              <a:t>2017/6/7</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F4D77BC0-895B-4A53-BCB6-B411E5D27006}" type="slidenum">
              <a:rPr kumimoji="1" lang="ja-JP" altLang="en-US" smtClean="0"/>
              <a:pPr/>
              <a:t>&lt;#&gt;</a:t>
            </a:fld>
            <a:endParaRPr kumimoji="1" lang="ja-JP"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コンテンツ プレースホルダ 2"/>
          <p:cNvSpPr>
            <a:spLocks noGrp="1"/>
          </p:cNvSpPr>
          <p:nvPr>
            <p:ph idx="1"/>
          </p:nvPr>
        </p:nvSpPr>
        <p:spPr/>
        <p:txBody>
          <a:body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10"/>
          </p:nvPr>
        </p:nvSpPr>
        <p:spPr/>
        <p:txBody>
          <a:bodyPr/>
          <a:lstStyle/>
          <a:p>
            <a:fld id="{D85BFF79-B491-4A8B-A128-FF9113A95645}" type="datetimeFigureOut">
              <a:rPr kumimoji="1" lang="ja-JP" altLang="en-US" smtClean="0"/>
              <a:pPr/>
              <a:t>2017/6/7</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F4D77BC0-895B-4A53-BCB6-B411E5D27006}" type="slidenum">
              <a:rPr kumimoji="1" lang="ja-JP" altLang="en-US" smtClean="0"/>
              <a:pPr/>
              <a:t>&lt;#&gt;</a:t>
            </a:fld>
            <a:endParaRPr kumimoji="1" lang="ja-JP"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3305176"/>
            <a:ext cx="7772400" cy="1021556"/>
          </a:xfrm>
        </p:spPr>
        <p:txBody>
          <a:bodyPr anchor="t"/>
          <a:lstStyle>
            <a:lvl1pPr algn="l">
              <a:defRPr sz="4000" b="1" cap="all"/>
            </a:lvl1pPr>
          </a:lstStyle>
          <a:p>
            <a:r>
              <a:rPr kumimoji="1" lang="ja-JP" altLang="en-US" smtClean="0"/>
              <a:t>マスタ タイトルの書式設定</a:t>
            </a:r>
            <a:endParaRPr kumimoji="1" lang="ja-JP" altLang="en-US"/>
          </a:p>
        </p:txBody>
      </p:sp>
      <p:sp>
        <p:nvSpPr>
          <p:cNvPr id="3" name="テキスト プレースホルダ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smtClean="0"/>
              <a:t>マスタ テキストの書式設定</a:t>
            </a:r>
          </a:p>
        </p:txBody>
      </p:sp>
      <p:sp>
        <p:nvSpPr>
          <p:cNvPr id="4" name="日付プレースホルダ 3"/>
          <p:cNvSpPr>
            <a:spLocks noGrp="1"/>
          </p:cNvSpPr>
          <p:nvPr>
            <p:ph type="dt" sz="half" idx="10"/>
          </p:nvPr>
        </p:nvSpPr>
        <p:spPr/>
        <p:txBody>
          <a:bodyPr/>
          <a:lstStyle/>
          <a:p>
            <a:fld id="{D85BFF79-B491-4A8B-A128-FF9113A95645}" type="datetimeFigureOut">
              <a:rPr kumimoji="1" lang="ja-JP" altLang="en-US" smtClean="0"/>
              <a:pPr/>
              <a:t>2017/6/7</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F4D77BC0-895B-4A53-BCB6-B411E5D27006}" type="slidenum">
              <a:rPr kumimoji="1" lang="ja-JP" altLang="en-US" smtClean="0"/>
              <a:pPr/>
              <a:t>&lt;#&gt;</a:t>
            </a:fld>
            <a:endParaRPr kumimoji="1" lang="ja-JP"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コンテンツ プレースホルダ 2"/>
          <p:cNvSpPr>
            <a:spLocks noGrp="1"/>
          </p:cNvSpPr>
          <p:nvPr>
            <p:ph sz="half" idx="1"/>
          </p:nvPr>
        </p:nvSpPr>
        <p:spPr>
          <a:xfrm>
            <a:off x="457200" y="900113"/>
            <a:ext cx="4038600" cy="254555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 3"/>
          <p:cNvSpPr>
            <a:spLocks noGrp="1"/>
          </p:cNvSpPr>
          <p:nvPr>
            <p:ph sz="half" idx="2"/>
          </p:nvPr>
        </p:nvSpPr>
        <p:spPr>
          <a:xfrm>
            <a:off x="4648200" y="900113"/>
            <a:ext cx="4038600" cy="254555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 4"/>
          <p:cNvSpPr>
            <a:spLocks noGrp="1"/>
          </p:cNvSpPr>
          <p:nvPr>
            <p:ph type="dt" sz="half" idx="10"/>
          </p:nvPr>
        </p:nvSpPr>
        <p:spPr/>
        <p:txBody>
          <a:bodyPr/>
          <a:lstStyle/>
          <a:p>
            <a:fld id="{D85BFF79-B491-4A8B-A128-FF9113A95645}" type="datetimeFigureOut">
              <a:rPr kumimoji="1" lang="ja-JP" altLang="en-US" smtClean="0"/>
              <a:pPr/>
              <a:t>2017/6/7</a:t>
            </a:fld>
            <a:endParaRPr kumimoji="1" lang="ja-JP" altLang="en-US"/>
          </a:p>
        </p:txBody>
      </p:sp>
      <p:sp>
        <p:nvSpPr>
          <p:cNvPr id="6" name="フッター プレースホルダ 5"/>
          <p:cNvSpPr>
            <a:spLocks noGrp="1"/>
          </p:cNvSpPr>
          <p:nvPr>
            <p:ph type="ftr" sz="quarter" idx="11"/>
          </p:nvPr>
        </p:nvSpPr>
        <p:spPr/>
        <p:txBody>
          <a:bodyPr/>
          <a:lstStyle/>
          <a:p>
            <a:endParaRPr kumimoji="1" lang="ja-JP" altLang="en-US"/>
          </a:p>
        </p:txBody>
      </p:sp>
      <p:sp>
        <p:nvSpPr>
          <p:cNvPr id="7" name="スライド番号プレースホルダ 6"/>
          <p:cNvSpPr>
            <a:spLocks noGrp="1"/>
          </p:cNvSpPr>
          <p:nvPr>
            <p:ph type="sldNum" sz="quarter" idx="12"/>
          </p:nvPr>
        </p:nvSpPr>
        <p:spPr/>
        <p:txBody>
          <a:bodyPr/>
          <a:lstStyle/>
          <a:p>
            <a:fld id="{F4D77BC0-895B-4A53-BCB6-B411E5D27006}" type="slidenum">
              <a:rPr kumimoji="1" lang="ja-JP" altLang="en-US" smtClean="0"/>
              <a:pPr/>
              <a:t>&lt;#&gt;</a:t>
            </a:fld>
            <a:endParaRPr kumimoji="1" lang="ja-JP"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05979"/>
            <a:ext cx="8229600" cy="857250"/>
          </a:xfrm>
        </p:spPr>
        <p:txBody>
          <a:bodyPr/>
          <a:lstStyle>
            <a:lvl1pPr>
              <a:defRPr/>
            </a:lvl1pPr>
          </a:lstStyle>
          <a:p>
            <a:r>
              <a:rPr kumimoji="1" lang="ja-JP" altLang="en-US" smtClean="0"/>
              <a:t>マスタ タイトルの書式設定</a:t>
            </a:r>
            <a:endParaRPr kumimoji="1" lang="ja-JP" altLang="en-US"/>
          </a:p>
        </p:txBody>
      </p:sp>
      <p:sp>
        <p:nvSpPr>
          <p:cNvPr id="3" name="テキスト プレースホルダ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 テキストの書式設定</a:t>
            </a:r>
          </a:p>
        </p:txBody>
      </p:sp>
      <p:sp>
        <p:nvSpPr>
          <p:cNvPr id="4" name="コンテンツ プレースホルダ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 テキストの書式設定</a:t>
            </a:r>
          </a:p>
        </p:txBody>
      </p:sp>
      <p:sp>
        <p:nvSpPr>
          <p:cNvPr id="6" name="コンテンツ プレースホルダ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 6"/>
          <p:cNvSpPr>
            <a:spLocks noGrp="1"/>
          </p:cNvSpPr>
          <p:nvPr>
            <p:ph type="dt" sz="half" idx="10"/>
          </p:nvPr>
        </p:nvSpPr>
        <p:spPr/>
        <p:txBody>
          <a:bodyPr/>
          <a:lstStyle/>
          <a:p>
            <a:fld id="{D85BFF79-B491-4A8B-A128-FF9113A95645}" type="datetimeFigureOut">
              <a:rPr kumimoji="1" lang="ja-JP" altLang="en-US" smtClean="0"/>
              <a:pPr/>
              <a:t>2017/6/7</a:t>
            </a:fld>
            <a:endParaRPr kumimoji="1" lang="ja-JP" altLang="en-US"/>
          </a:p>
        </p:txBody>
      </p:sp>
      <p:sp>
        <p:nvSpPr>
          <p:cNvPr id="8" name="フッター プレースホルダ 7"/>
          <p:cNvSpPr>
            <a:spLocks noGrp="1"/>
          </p:cNvSpPr>
          <p:nvPr>
            <p:ph type="ftr" sz="quarter" idx="11"/>
          </p:nvPr>
        </p:nvSpPr>
        <p:spPr/>
        <p:txBody>
          <a:bodyPr/>
          <a:lstStyle/>
          <a:p>
            <a:endParaRPr kumimoji="1" lang="ja-JP" altLang="en-US"/>
          </a:p>
        </p:txBody>
      </p:sp>
      <p:sp>
        <p:nvSpPr>
          <p:cNvPr id="9" name="スライド番号プレースホルダ 8"/>
          <p:cNvSpPr>
            <a:spLocks noGrp="1"/>
          </p:cNvSpPr>
          <p:nvPr>
            <p:ph type="sldNum" sz="quarter" idx="12"/>
          </p:nvPr>
        </p:nvSpPr>
        <p:spPr/>
        <p:txBody>
          <a:bodyPr/>
          <a:lstStyle/>
          <a:p>
            <a:fld id="{F4D77BC0-895B-4A53-BCB6-B411E5D27006}" type="slidenum">
              <a:rPr kumimoji="1" lang="ja-JP" altLang="en-US" smtClean="0"/>
              <a:pPr/>
              <a:t>&lt;#&gt;</a:t>
            </a:fld>
            <a:endParaRPr kumimoji="1" lang="ja-JP"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日付プレースホルダ 2"/>
          <p:cNvSpPr>
            <a:spLocks noGrp="1"/>
          </p:cNvSpPr>
          <p:nvPr>
            <p:ph type="dt" sz="half" idx="10"/>
          </p:nvPr>
        </p:nvSpPr>
        <p:spPr/>
        <p:txBody>
          <a:bodyPr/>
          <a:lstStyle/>
          <a:p>
            <a:fld id="{D85BFF79-B491-4A8B-A128-FF9113A95645}" type="datetimeFigureOut">
              <a:rPr kumimoji="1" lang="ja-JP" altLang="en-US" smtClean="0"/>
              <a:pPr/>
              <a:t>2017/6/7</a:t>
            </a:fld>
            <a:endParaRPr kumimoji="1" lang="ja-JP" altLang="en-US"/>
          </a:p>
        </p:txBody>
      </p:sp>
      <p:sp>
        <p:nvSpPr>
          <p:cNvPr id="4" name="フッター プレースホルダ 3"/>
          <p:cNvSpPr>
            <a:spLocks noGrp="1"/>
          </p:cNvSpPr>
          <p:nvPr>
            <p:ph type="ftr" sz="quarter" idx="11"/>
          </p:nvPr>
        </p:nvSpPr>
        <p:spPr/>
        <p:txBody>
          <a:bodyPr/>
          <a:lstStyle/>
          <a:p>
            <a:endParaRPr kumimoji="1" lang="ja-JP" altLang="en-US"/>
          </a:p>
        </p:txBody>
      </p:sp>
      <p:sp>
        <p:nvSpPr>
          <p:cNvPr id="5" name="スライド番号プレースホルダ 4"/>
          <p:cNvSpPr>
            <a:spLocks noGrp="1"/>
          </p:cNvSpPr>
          <p:nvPr>
            <p:ph type="sldNum" sz="quarter" idx="12"/>
          </p:nvPr>
        </p:nvSpPr>
        <p:spPr/>
        <p:txBody>
          <a:bodyPr/>
          <a:lstStyle/>
          <a:p>
            <a:fld id="{F4D77BC0-895B-4A53-BCB6-B411E5D27006}" type="slidenum">
              <a:rPr kumimoji="1" lang="ja-JP" altLang="en-US" smtClean="0"/>
              <a:pPr/>
              <a:t>&lt;#&gt;</a:t>
            </a:fld>
            <a:endParaRPr kumimoji="1" lang="ja-JP"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 1"/>
          <p:cNvSpPr>
            <a:spLocks noGrp="1"/>
          </p:cNvSpPr>
          <p:nvPr>
            <p:ph type="dt" sz="half" idx="10"/>
          </p:nvPr>
        </p:nvSpPr>
        <p:spPr/>
        <p:txBody>
          <a:bodyPr/>
          <a:lstStyle/>
          <a:p>
            <a:fld id="{D85BFF79-B491-4A8B-A128-FF9113A95645}" type="datetimeFigureOut">
              <a:rPr kumimoji="1" lang="ja-JP" altLang="en-US" smtClean="0"/>
              <a:pPr/>
              <a:t>2017/6/7</a:t>
            </a:fld>
            <a:endParaRPr kumimoji="1" lang="ja-JP" altLang="en-US"/>
          </a:p>
        </p:txBody>
      </p:sp>
      <p:sp>
        <p:nvSpPr>
          <p:cNvPr id="3" name="フッター プレースホルダ 2"/>
          <p:cNvSpPr>
            <a:spLocks noGrp="1"/>
          </p:cNvSpPr>
          <p:nvPr>
            <p:ph type="ftr" sz="quarter" idx="11"/>
          </p:nvPr>
        </p:nvSpPr>
        <p:spPr/>
        <p:txBody>
          <a:bodyPr/>
          <a:lstStyle/>
          <a:p>
            <a:endParaRPr kumimoji="1" lang="ja-JP" altLang="en-US"/>
          </a:p>
        </p:txBody>
      </p:sp>
      <p:sp>
        <p:nvSpPr>
          <p:cNvPr id="4" name="スライド番号プレースホルダ 3"/>
          <p:cNvSpPr>
            <a:spLocks noGrp="1"/>
          </p:cNvSpPr>
          <p:nvPr>
            <p:ph type="sldNum" sz="quarter" idx="12"/>
          </p:nvPr>
        </p:nvSpPr>
        <p:spPr/>
        <p:txBody>
          <a:bodyPr/>
          <a:lstStyle/>
          <a:p>
            <a:fld id="{F4D77BC0-895B-4A53-BCB6-B411E5D27006}" type="slidenum">
              <a:rPr kumimoji="1" lang="ja-JP" altLang="en-US" smtClean="0"/>
              <a:pPr/>
              <a:t>&lt;#&gt;</a:t>
            </a:fld>
            <a:endParaRPr kumimoji="1" lang="ja-JP"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1" y="204787"/>
            <a:ext cx="3008313" cy="871538"/>
          </a:xfrm>
        </p:spPr>
        <p:txBody>
          <a:bodyPr anchor="b"/>
          <a:lstStyle>
            <a:lvl1pPr algn="l">
              <a:defRPr sz="2000" b="1"/>
            </a:lvl1pPr>
          </a:lstStyle>
          <a:p>
            <a:r>
              <a:rPr kumimoji="1" lang="ja-JP" altLang="en-US" smtClean="0"/>
              <a:t>マスタ タイトルの書式設定</a:t>
            </a:r>
            <a:endParaRPr kumimoji="1" lang="ja-JP" altLang="en-US"/>
          </a:p>
        </p:txBody>
      </p:sp>
      <p:sp>
        <p:nvSpPr>
          <p:cNvPr id="3" name="コンテンツ プレースホルダ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 テキストの書式設定</a:t>
            </a:r>
          </a:p>
        </p:txBody>
      </p:sp>
      <p:sp>
        <p:nvSpPr>
          <p:cNvPr id="5" name="日付プレースホルダ 4"/>
          <p:cNvSpPr>
            <a:spLocks noGrp="1"/>
          </p:cNvSpPr>
          <p:nvPr>
            <p:ph type="dt" sz="half" idx="10"/>
          </p:nvPr>
        </p:nvSpPr>
        <p:spPr/>
        <p:txBody>
          <a:bodyPr/>
          <a:lstStyle/>
          <a:p>
            <a:fld id="{D85BFF79-B491-4A8B-A128-FF9113A95645}" type="datetimeFigureOut">
              <a:rPr kumimoji="1" lang="ja-JP" altLang="en-US" smtClean="0"/>
              <a:pPr/>
              <a:t>2017/6/7</a:t>
            </a:fld>
            <a:endParaRPr kumimoji="1" lang="ja-JP" altLang="en-US"/>
          </a:p>
        </p:txBody>
      </p:sp>
      <p:sp>
        <p:nvSpPr>
          <p:cNvPr id="6" name="フッター プレースホルダ 5"/>
          <p:cNvSpPr>
            <a:spLocks noGrp="1"/>
          </p:cNvSpPr>
          <p:nvPr>
            <p:ph type="ftr" sz="quarter" idx="11"/>
          </p:nvPr>
        </p:nvSpPr>
        <p:spPr/>
        <p:txBody>
          <a:bodyPr/>
          <a:lstStyle/>
          <a:p>
            <a:endParaRPr kumimoji="1" lang="ja-JP" altLang="en-US"/>
          </a:p>
        </p:txBody>
      </p:sp>
      <p:sp>
        <p:nvSpPr>
          <p:cNvPr id="7" name="スライド番号プレースホルダ 6"/>
          <p:cNvSpPr>
            <a:spLocks noGrp="1"/>
          </p:cNvSpPr>
          <p:nvPr>
            <p:ph type="sldNum" sz="quarter" idx="12"/>
          </p:nvPr>
        </p:nvSpPr>
        <p:spPr/>
        <p:txBody>
          <a:bodyPr/>
          <a:lstStyle/>
          <a:p>
            <a:fld id="{F4D77BC0-895B-4A53-BCB6-B411E5D27006}" type="slidenum">
              <a:rPr kumimoji="1" lang="ja-JP" altLang="en-US" smtClean="0"/>
              <a:pPr/>
              <a:t>&lt;#&gt;</a:t>
            </a:fld>
            <a:endParaRPr kumimoji="1" lang="ja-JP"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3600450"/>
            <a:ext cx="5486400" cy="425054"/>
          </a:xfrm>
        </p:spPr>
        <p:txBody>
          <a:bodyPr anchor="b"/>
          <a:lstStyle>
            <a:lvl1pPr algn="l">
              <a:defRPr sz="2000" b="1"/>
            </a:lvl1pPr>
          </a:lstStyle>
          <a:p>
            <a:r>
              <a:rPr kumimoji="1" lang="ja-JP" altLang="en-US" smtClean="0"/>
              <a:t>マスタ タイトルの書式設定</a:t>
            </a:r>
            <a:endParaRPr kumimoji="1" lang="ja-JP" altLang="en-US"/>
          </a:p>
        </p:txBody>
      </p:sp>
      <p:sp>
        <p:nvSpPr>
          <p:cNvPr id="3" name="図プレースホルダ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 テキストの書式設定</a:t>
            </a:r>
          </a:p>
        </p:txBody>
      </p:sp>
      <p:sp>
        <p:nvSpPr>
          <p:cNvPr id="5" name="日付プレースホルダ 4"/>
          <p:cNvSpPr>
            <a:spLocks noGrp="1"/>
          </p:cNvSpPr>
          <p:nvPr>
            <p:ph type="dt" sz="half" idx="10"/>
          </p:nvPr>
        </p:nvSpPr>
        <p:spPr/>
        <p:txBody>
          <a:bodyPr/>
          <a:lstStyle/>
          <a:p>
            <a:fld id="{D85BFF79-B491-4A8B-A128-FF9113A95645}" type="datetimeFigureOut">
              <a:rPr kumimoji="1" lang="ja-JP" altLang="en-US" smtClean="0"/>
              <a:pPr/>
              <a:t>2017/6/7</a:t>
            </a:fld>
            <a:endParaRPr kumimoji="1" lang="ja-JP" altLang="en-US"/>
          </a:p>
        </p:txBody>
      </p:sp>
      <p:sp>
        <p:nvSpPr>
          <p:cNvPr id="6" name="フッター プレースホルダ 5"/>
          <p:cNvSpPr>
            <a:spLocks noGrp="1"/>
          </p:cNvSpPr>
          <p:nvPr>
            <p:ph type="ftr" sz="quarter" idx="11"/>
          </p:nvPr>
        </p:nvSpPr>
        <p:spPr/>
        <p:txBody>
          <a:bodyPr/>
          <a:lstStyle/>
          <a:p>
            <a:endParaRPr kumimoji="1" lang="ja-JP" altLang="en-US"/>
          </a:p>
        </p:txBody>
      </p:sp>
      <p:sp>
        <p:nvSpPr>
          <p:cNvPr id="7" name="スライド番号プレースホルダ 6"/>
          <p:cNvSpPr>
            <a:spLocks noGrp="1"/>
          </p:cNvSpPr>
          <p:nvPr>
            <p:ph type="sldNum" sz="quarter" idx="12"/>
          </p:nvPr>
        </p:nvSpPr>
        <p:spPr/>
        <p:txBody>
          <a:bodyPr/>
          <a:lstStyle/>
          <a:p>
            <a:fld id="{F4D77BC0-895B-4A53-BCB6-B411E5D27006}" type="slidenum">
              <a:rPr kumimoji="1" lang="ja-JP" altLang="en-US" smtClean="0"/>
              <a:pPr/>
              <a:t>&lt;#&gt;</a:t>
            </a:fld>
            <a:endParaRPr kumimoji="1" lang="ja-JP"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kumimoji="1" lang="ja-JP" altLang="en-US" smtClean="0"/>
              <a:t>マスタ タイトルの書式設定</a:t>
            </a:r>
            <a:endParaRPr kumimoji="1" lang="ja-JP" altLang="en-US"/>
          </a:p>
        </p:txBody>
      </p:sp>
      <p:sp>
        <p:nvSpPr>
          <p:cNvPr id="3" name="テキスト プレースホルダ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D85BFF79-B491-4A8B-A128-FF9113A95645}" type="datetimeFigureOut">
              <a:rPr kumimoji="1" lang="ja-JP" altLang="en-US" smtClean="0"/>
              <a:pPr/>
              <a:t>2017/6/7</a:t>
            </a:fld>
            <a:endParaRPr kumimoji="1" lang="ja-JP" altLang="en-US"/>
          </a:p>
        </p:txBody>
      </p:sp>
      <p:sp>
        <p:nvSpPr>
          <p:cNvPr id="5" name="フッター プレースホルダ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dirty="0"/>
          </a:p>
        </p:txBody>
      </p:sp>
      <p:sp>
        <p:nvSpPr>
          <p:cNvPr id="6" name="スライド番号プレースホルダ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F4D77BC0-895B-4A53-BCB6-B411E5D27006}" type="slidenum">
              <a:rPr kumimoji="1" lang="ja-JP" altLang="en-US" smtClean="0"/>
              <a:pPr/>
              <a:t>&lt;#&gt;</a:t>
            </a:fld>
            <a:endParaRPr kumimoji="1" lang="ja-JP"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20.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5.png"/></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7.png"/></Relationships>
</file>

<file path=ppt/slides/_rels/slide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descr="C:\Users\S120211\Desktop\FlashAir_setting\FlashAir編集中\bar_top_bottom.png"/>
          <p:cNvPicPr>
            <a:picLocks noChangeAspect="1" noChangeArrowheads="1"/>
          </p:cNvPicPr>
          <p:nvPr/>
        </p:nvPicPr>
        <p:blipFill>
          <a:blip r:embed="rId2" cstate="print"/>
          <a:srcRect/>
          <a:stretch>
            <a:fillRect/>
          </a:stretch>
        </p:blipFill>
        <p:spPr bwMode="auto">
          <a:xfrm>
            <a:off x="0" y="0"/>
            <a:ext cx="9144001" cy="5143500"/>
          </a:xfrm>
          <a:prstGeom prst="rect">
            <a:avLst/>
          </a:prstGeom>
          <a:noFill/>
        </p:spPr>
      </p:pic>
      <p:sp>
        <p:nvSpPr>
          <p:cNvPr id="3" name="テキスト ボックス 2"/>
          <p:cNvSpPr txBox="1"/>
          <p:nvPr/>
        </p:nvSpPr>
        <p:spPr>
          <a:xfrm>
            <a:off x="611560" y="1910031"/>
            <a:ext cx="7992888" cy="1323439"/>
          </a:xfrm>
          <a:prstGeom prst="rect">
            <a:avLst/>
          </a:prstGeom>
          <a:noFill/>
        </p:spPr>
        <p:txBody>
          <a:bodyPr wrap="square" rtlCol="0">
            <a:spAutoFit/>
          </a:bodyPr>
          <a:lstStyle/>
          <a:p>
            <a:pPr algn="ctr"/>
            <a:r>
              <a:rPr kumimoji="1" lang="en-US" altLang="ja-JP" sz="4000" b="1" dirty="0" smtClean="0">
                <a:effectLst>
                  <a:outerShdw blurRad="38100" dist="38100" dir="2700000" algn="tl">
                    <a:srgbClr val="000000">
                      <a:alpha val="43137"/>
                    </a:srgbClr>
                  </a:outerShdw>
                </a:effectLst>
                <a:latin typeface="Meiryo UI" pitchFamily="50" charset="-128"/>
                <a:ea typeface="Meiryo UI" pitchFamily="50" charset="-128"/>
                <a:cs typeface="Meiryo UI" pitchFamily="50" charset="-128"/>
              </a:rPr>
              <a:t>SHARP Content Distributor</a:t>
            </a:r>
          </a:p>
          <a:p>
            <a:pPr algn="ctr"/>
            <a:r>
              <a:rPr lang="en-US" altLang="ja-JP" sz="4000" b="1" dirty="0" smtClean="0">
                <a:effectLst>
                  <a:outerShdw blurRad="38100" dist="38100" dir="2700000" algn="tl">
                    <a:srgbClr val="000000">
                      <a:alpha val="43137"/>
                    </a:srgbClr>
                  </a:outerShdw>
                </a:effectLst>
                <a:latin typeface="Meiryo UI" pitchFamily="50" charset="-128"/>
                <a:ea typeface="Meiryo UI" pitchFamily="50" charset="-128"/>
                <a:cs typeface="Meiryo UI" pitchFamily="50" charset="-128"/>
              </a:rPr>
              <a:t>for </a:t>
            </a:r>
            <a:r>
              <a:rPr lang="en-US" altLang="ja-JP" sz="4000" b="1" dirty="0" err="1" smtClean="0">
                <a:effectLst>
                  <a:outerShdw blurRad="38100" dist="38100" dir="2700000" algn="tl">
                    <a:srgbClr val="000000">
                      <a:alpha val="43137"/>
                    </a:srgbClr>
                  </a:outerShdw>
                </a:effectLst>
                <a:latin typeface="Meiryo UI" pitchFamily="50" charset="-128"/>
                <a:ea typeface="Meiryo UI" pitchFamily="50" charset="-128"/>
                <a:cs typeface="Meiryo UI" pitchFamily="50" charset="-128"/>
              </a:rPr>
              <a:t>FlashAir</a:t>
            </a:r>
            <a:r>
              <a:rPr lang="en-US" altLang="ja-JP" sz="4000" b="1" baseline="30000" dirty="0" err="1" smtClean="0">
                <a:effectLst>
                  <a:outerShdw blurRad="38100" dist="38100" dir="2700000" algn="tl">
                    <a:srgbClr val="000000">
                      <a:alpha val="43137"/>
                    </a:srgbClr>
                  </a:outerShdw>
                </a:effectLst>
                <a:latin typeface="Meiryo UI" pitchFamily="50" charset="-128"/>
                <a:ea typeface="Meiryo UI" pitchFamily="50" charset="-128"/>
                <a:cs typeface="Meiryo UI" pitchFamily="50" charset="-128"/>
              </a:rPr>
              <a:t>TM</a:t>
            </a:r>
            <a:r>
              <a:rPr lang="en-US" altLang="ja-JP" sz="4000" b="1" dirty="0" smtClean="0">
                <a:effectLst>
                  <a:outerShdw blurRad="38100" dist="38100" dir="2700000" algn="tl">
                    <a:srgbClr val="000000">
                      <a:alpha val="43137"/>
                    </a:srgbClr>
                  </a:outerShdw>
                </a:effectLst>
                <a:latin typeface="Meiryo UI" pitchFamily="50" charset="-128"/>
                <a:ea typeface="Meiryo UI" pitchFamily="50" charset="-128"/>
                <a:cs typeface="Meiryo UI" pitchFamily="50" charset="-128"/>
              </a:rPr>
              <a:t> </a:t>
            </a:r>
            <a:r>
              <a:rPr kumimoji="1" lang="en-US" altLang="ja-JP" sz="4000" b="1" dirty="0" smtClean="0">
                <a:effectLst>
                  <a:outerShdw blurRad="38100" dist="38100" dir="2700000" algn="tl">
                    <a:srgbClr val="000000">
                      <a:alpha val="43137"/>
                    </a:srgbClr>
                  </a:outerShdw>
                </a:effectLst>
                <a:latin typeface="Meiryo UI" pitchFamily="50" charset="-128"/>
                <a:ea typeface="Meiryo UI" pitchFamily="50" charset="-128"/>
                <a:cs typeface="Meiryo UI" pitchFamily="50" charset="-128"/>
              </a:rPr>
              <a:t> </a:t>
            </a:r>
            <a:endParaRPr kumimoji="1" lang="ja-JP" altLang="en-US" sz="4000" b="1" dirty="0">
              <a:effectLst>
                <a:outerShdw blurRad="38100" dist="38100" dir="2700000" algn="tl">
                  <a:srgbClr val="000000">
                    <a:alpha val="43137"/>
                  </a:srgbClr>
                </a:outerShdw>
              </a:effectLst>
              <a:latin typeface="Meiryo UI" pitchFamily="50" charset="-128"/>
              <a:ea typeface="Meiryo UI" pitchFamily="50" charset="-128"/>
              <a:cs typeface="Meiryo UI" pitchFamily="50" charset="-128"/>
            </a:endParaRPr>
          </a:p>
        </p:txBody>
      </p:sp>
      <p:sp>
        <p:nvSpPr>
          <p:cNvPr id="4" name="テキスト ボックス 3"/>
          <p:cNvSpPr txBox="1"/>
          <p:nvPr/>
        </p:nvSpPr>
        <p:spPr>
          <a:xfrm>
            <a:off x="0" y="4500000"/>
            <a:ext cx="9144000" cy="461665"/>
          </a:xfrm>
          <a:prstGeom prst="rect">
            <a:avLst/>
          </a:prstGeom>
          <a:noFill/>
        </p:spPr>
        <p:txBody>
          <a:bodyPr wrap="square" rtlCol="0">
            <a:spAutoFit/>
          </a:bodyPr>
          <a:lstStyle/>
          <a:p>
            <a:pPr algn="ctr"/>
            <a:r>
              <a:rPr lang="en-US" altLang="ja-JP" sz="2400" b="1" dirty="0" smtClean="0">
                <a:ln w="12700">
                  <a:solidFill>
                    <a:schemeClr val="tx2">
                      <a:satMod val="155000"/>
                    </a:schemeClr>
                  </a:solidFill>
                  <a:prstDash val="solid"/>
                </a:ln>
                <a:solidFill>
                  <a:schemeClr val="bg1"/>
                </a:solidFill>
                <a:effectLst>
                  <a:outerShdw blurRad="38100" dist="38100" dir="2700000" algn="tl">
                    <a:srgbClr val="000000">
                      <a:alpha val="43137"/>
                    </a:srgbClr>
                  </a:outerShdw>
                </a:effectLst>
                <a:latin typeface="Meiryo UI" pitchFamily="50" charset="-128"/>
                <a:ea typeface="Meiryo UI" pitchFamily="50" charset="-128"/>
                <a:cs typeface="Meiryo UI" pitchFamily="50" charset="-128"/>
              </a:rPr>
              <a:t>What is necessary before using this software?</a:t>
            </a:r>
            <a:endParaRPr kumimoji="1" lang="ja-JP" altLang="en-US" sz="2400" b="1" dirty="0">
              <a:ln w="12700">
                <a:solidFill>
                  <a:schemeClr val="tx2">
                    <a:satMod val="155000"/>
                  </a:schemeClr>
                </a:solidFill>
                <a:prstDash val="solid"/>
              </a:ln>
              <a:solidFill>
                <a:schemeClr val="bg1"/>
              </a:solidFill>
              <a:effectLst>
                <a:outerShdw blurRad="38100" dist="38100" dir="2700000" algn="tl">
                  <a:srgbClr val="000000">
                    <a:alpha val="43137"/>
                  </a:srgbClr>
                </a:outerShdw>
              </a:effectLst>
              <a:latin typeface="Meiryo UI" pitchFamily="50" charset="-128"/>
              <a:ea typeface="Meiryo UI" pitchFamily="50" charset="-128"/>
              <a:cs typeface="Meiryo UI" pitchFamily="50" charset="-128"/>
            </a:endParaRPr>
          </a:p>
        </p:txBody>
      </p:sp>
      <p:sp>
        <p:nvSpPr>
          <p:cNvPr id="5" name="テキスト ボックス 4"/>
          <p:cNvSpPr txBox="1"/>
          <p:nvPr/>
        </p:nvSpPr>
        <p:spPr>
          <a:xfrm>
            <a:off x="3275856" y="3787175"/>
            <a:ext cx="2592288" cy="584775"/>
          </a:xfrm>
          <a:prstGeom prst="rect">
            <a:avLst/>
          </a:prstGeom>
          <a:noFill/>
        </p:spPr>
        <p:txBody>
          <a:bodyPr wrap="square" rtlCol="0">
            <a:spAutoFit/>
          </a:bodyPr>
          <a:lstStyle/>
          <a:p>
            <a:pPr algn="ctr"/>
            <a:r>
              <a:rPr lang="en-US" altLang="ja-JP" sz="1600" b="1" dirty="0" smtClean="0">
                <a:latin typeface="Meiryo UI" pitchFamily="50" charset="-128"/>
                <a:ea typeface="Meiryo UI" pitchFamily="50" charset="-128"/>
                <a:cs typeface="Meiryo UI" pitchFamily="50" charset="-128"/>
              </a:rPr>
              <a:t>June 2017</a:t>
            </a:r>
          </a:p>
          <a:p>
            <a:pPr algn="ctr"/>
            <a:r>
              <a:rPr lang="en-US" altLang="ja-JP" sz="1600" b="1" dirty="0" smtClean="0">
                <a:latin typeface="Meiryo UI" pitchFamily="50" charset="-128"/>
                <a:ea typeface="Meiryo UI" pitchFamily="50" charset="-128"/>
                <a:cs typeface="Meiryo UI" pitchFamily="50" charset="-128"/>
              </a:rPr>
              <a:t>SHARP COPORATION</a:t>
            </a:r>
          </a:p>
        </p:txBody>
      </p:sp>
      <p:sp>
        <p:nvSpPr>
          <p:cNvPr id="6" name="テキスト ボックス 5"/>
          <p:cNvSpPr txBox="1"/>
          <p:nvPr/>
        </p:nvSpPr>
        <p:spPr>
          <a:xfrm>
            <a:off x="8566597" y="4299942"/>
            <a:ext cx="541907" cy="138499"/>
          </a:xfrm>
          <a:prstGeom prst="rect">
            <a:avLst/>
          </a:prstGeom>
          <a:noFill/>
        </p:spPr>
        <p:txBody>
          <a:bodyPr wrap="square" lIns="0" tIns="0" rIns="0" bIns="0" rtlCol="0">
            <a:spAutoFit/>
          </a:bodyPr>
          <a:lstStyle/>
          <a:p>
            <a:pPr algn="r" defTabSz="725368" fontAlgn="base">
              <a:spcBef>
                <a:spcPct val="0"/>
              </a:spcBef>
              <a:spcAft>
                <a:spcPct val="0"/>
              </a:spcAft>
            </a:pPr>
            <a:r>
              <a:rPr lang="en-US" altLang="ja-JP" sz="900" b="1" dirty="0" smtClean="0">
                <a:solidFill>
                  <a:prstClr val="black"/>
                </a:solidFill>
                <a:latin typeface="Meiryo UI" pitchFamily="50" charset="-128"/>
                <a:ea typeface="Meiryo UI" pitchFamily="50" charset="-128"/>
                <a:cs typeface="Meiryo UI" pitchFamily="50" charset="-128"/>
              </a:rPr>
              <a:t>Ver.</a:t>
            </a:r>
            <a:fld id="{07CB8C3E-DA0B-4794-AD2D-4606D2C66864}" type="slidenum">
              <a:rPr lang="ja-JP" altLang="en-US" sz="900" b="1" smtClean="0">
                <a:solidFill>
                  <a:prstClr val="black"/>
                </a:solidFill>
                <a:latin typeface="Meiryo UI" pitchFamily="50" charset="-128"/>
                <a:ea typeface="Meiryo UI" pitchFamily="50" charset="-128"/>
                <a:cs typeface="Meiryo UI" pitchFamily="50" charset="-128"/>
              </a:rPr>
              <a:pPr algn="r" defTabSz="725368" fontAlgn="base">
                <a:spcBef>
                  <a:spcPct val="0"/>
                </a:spcBef>
                <a:spcAft>
                  <a:spcPct val="0"/>
                </a:spcAft>
              </a:pPr>
              <a:t>1</a:t>
            </a:fld>
            <a:r>
              <a:rPr lang="en-US" altLang="ja-JP" sz="900" b="1" dirty="0" smtClean="0">
                <a:solidFill>
                  <a:prstClr val="black"/>
                </a:solidFill>
                <a:latin typeface="Meiryo UI" pitchFamily="50" charset="-128"/>
                <a:ea typeface="Meiryo UI" pitchFamily="50" charset="-128"/>
                <a:cs typeface="Meiryo UI" pitchFamily="50" charset="-128"/>
              </a:rPr>
              <a:t>.0</a:t>
            </a:r>
            <a:endParaRPr lang="ja-JP" altLang="en-US" sz="900" b="1" dirty="0">
              <a:solidFill>
                <a:prstClr val="black"/>
              </a:solidFill>
              <a:latin typeface="Meiryo UI" pitchFamily="50" charset="-128"/>
              <a:ea typeface="Meiryo UI" pitchFamily="50" charset="-128"/>
              <a:cs typeface="Meiryo UI" pitchFamily="50" charset="-128"/>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3" name="Picture 3" descr="C:\Users\S120211\Desktop\FlashAir_setting\FlashAir編集中\p10.jpg"/>
          <p:cNvPicPr>
            <a:picLocks noChangeAspect="1" noChangeArrowheads="1"/>
          </p:cNvPicPr>
          <p:nvPr/>
        </p:nvPicPr>
        <p:blipFill>
          <a:blip r:embed="rId2" cstate="print"/>
          <a:srcRect/>
          <a:stretch>
            <a:fillRect/>
          </a:stretch>
        </p:blipFill>
        <p:spPr bwMode="auto">
          <a:xfrm>
            <a:off x="0" y="0"/>
            <a:ext cx="9144000" cy="5143500"/>
          </a:xfrm>
          <a:prstGeom prst="rect">
            <a:avLst/>
          </a:prstGeom>
          <a:noFill/>
        </p:spPr>
      </p:pic>
      <p:sp>
        <p:nvSpPr>
          <p:cNvPr id="4" name="テキスト ボックス 3"/>
          <p:cNvSpPr txBox="1"/>
          <p:nvPr/>
        </p:nvSpPr>
        <p:spPr>
          <a:xfrm>
            <a:off x="8820473" y="4957565"/>
            <a:ext cx="253874" cy="138499"/>
          </a:xfrm>
          <a:prstGeom prst="rect">
            <a:avLst/>
          </a:prstGeom>
          <a:noFill/>
        </p:spPr>
        <p:txBody>
          <a:bodyPr wrap="square" lIns="0" tIns="0" rIns="0" bIns="0" rtlCol="0">
            <a:spAutoFit/>
          </a:bodyPr>
          <a:lstStyle/>
          <a:p>
            <a:pPr algn="r" defTabSz="725368" fontAlgn="base">
              <a:spcBef>
                <a:spcPct val="0"/>
              </a:spcBef>
              <a:spcAft>
                <a:spcPct val="0"/>
              </a:spcAft>
            </a:pPr>
            <a:fld id="{07CB8C3E-DA0B-4794-AD2D-4606D2C66864}" type="slidenum">
              <a:rPr lang="ja-JP" altLang="en-US" sz="900" b="1" smtClean="0">
                <a:solidFill>
                  <a:prstClr val="black"/>
                </a:solidFill>
                <a:latin typeface="Meiryo UI" pitchFamily="50" charset="-128"/>
                <a:ea typeface="Meiryo UI" pitchFamily="50" charset="-128"/>
                <a:cs typeface="Meiryo UI" pitchFamily="50" charset="-128"/>
              </a:rPr>
              <a:pPr algn="r" defTabSz="725368" fontAlgn="base">
                <a:spcBef>
                  <a:spcPct val="0"/>
                </a:spcBef>
                <a:spcAft>
                  <a:spcPct val="0"/>
                </a:spcAft>
              </a:pPr>
              <a:t>10</a:t>
            </a:fld>
            <a:endParaRPr lang="ja-JP" altLang="en-US" sz="900" b="1" dirty="0">
              <a:solidFill>
                <a:prstClr val="black"/>
              </a:solidFill>
              <a:latin typeface="Meiryo UI" pitchFamily="50" charset="-128"/>
              <a:ea typeface="Meiryo UI" pitchFamily="50" charset="-128"/>
              <a:cs typeface="Meiryo UI" pitchFamily="50" charset="-128"/>
            </a:endParaRPr>
          </a:p>
        </p:txBody>
      </p:sp>
      <p:sp>
        <p:nvSpPr>
          <p:cNvPr id="3" name="テキスト ボックス 2"/>
          <p:cNvSpPr txBox="1"/>
          <p:nvPr/>
        </p:nvSpPr>
        <p:spPr>
          <a:xfrm>
            <a:off x="0" y="4500000"/>
            <a:ext cx="9144000" cy="461665"/>
          </a:xfrm>
          <a:prstGeom prst="rect">
            <a:avLst/>
          </a:prstGeom>
          <a:noFill/>
        </p:spPr>
        <p:txBody>
          <a:bodyPr wrap="square" rtlCol="0">
            <a:spAutoFit/>
          </a:bodyPr>
          <a:lstStyle/>
          <a:p>
            <a:pPr algn="ctr"/>
            <a:r>
              <a:rPr kumimoji="1" lang="en-US" altLang="ja-JP" sz="2400" b="1" dirty="0" smtClean="0">
                <a:ln w="12700">
                  <a:solidFill>
                    <a:schemeClr val="tx2">
                      <a:satMod val="155000"/>
                    </a:schemeClr>
                  </a:solidFill>
                  <a:prstDash val="solid"/>
                </a:ln>
                <a:solidFill>
                  <a:schemeClr val="bg1"/>
                </a:solidFill>
                <a:effectLst>
                  <a:outerShdw blurRad="38100" dist="38100" dir="2700000" algn="tl">
                    <a:srgbClr val="000000">
                      <a:alpha val="43137"/>
                    </a:srgbClr>
                  </a:outerShdw>
                </a:effectLst>
                <a:latin typeface="Meiryo UI" pitchFamily="50" charset="-128"/>
                <a:ea typeface="Meiryo UI" pitchFamily="50" charset="-128"/>
                <a:cs typeface="Meiryo UI" pitchFamily="50" charset="-128"/>
              </a:rPr>
              <a:t>Set [POWER SAVE MODE] to [ON].</a:t>
            </a:r>
            <a:endParaRPr kumimoji="1" lang="ja-JP" altLang="en-US" sz="2400" b="1" dirty="0">
              <a:ln w="12700">
                <a:solidFill>
                  <a:schemeClr val="tx2">
                    <a:satMod val="155000"/>
                  </a:schemeClr>
                </a:solidFill>
                <a:prstDash val="solid"/>
              </a:ln>
              <a:solidFill>
                <a:schemeClr val="bg1"/>
              </a:solidFill>
              <a:effectLst>
                <a:outerShdw blurRad="38100" dist="38100" dir="2700000" algn="tl">
                  <a:srgbClr val="000000">
                    <a:alpha val="43137"/>
                  </a:srgbClr>
                </a:outerShdw>
              </a:effectLst>
              <a:latin typeface="Meiryo UI" pitchFamily="50" charset="-128"/>
              <a:ea typeface="Meiryo UI" pitchFamily="50" charset="-128"/>
              <a:cs typeface="Meiryo UI" pitchFamily="50" charset="-128"/>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C:\Users\S120211\Desktop\FlashAir_setting\FlashAir編集中\23-family2.png"/>
          <p:cNvPicPr>
            <a:picLocks noChangeAspect="1" noChangeArrowheads="1"/>
          </p:cNvPicPr>
          <p:nvPr/>
        </p:nvPicPr>
        <p:blipFill>
          <a:blip r:embed="rId2" cstate="print"/>
          <a:srcRect/>
          <a:stretch>
            <a:fillRect/>
          </a:stretch>
        </p:blipFill>
        <p:spPr bwMode="auto">
          <a:xfrm>
            <a:off x="0" y="0"/>
            <a:ext cx="9144001" cy="5143500"/>
          </a:xfrm>
          <a:prstGeom prst="rect">
            <a:avLst/>
          </a:prstGeom>
          <a:noFill/>
        </p:spPr>
      </p:pic>
      <p:sp>
        <p:nvSpPr>
          <p:cNvPr id="5" name="テキスト ボックス 4"/>
          <p:cNvSpPr txBox="1"/>
          <p:nvPr/>
        </p:nvSpPr>
        <p:spPr>
          <a:xfrm>
            <a:off x="251520" y="123478"/>
            <a:ext cx="8100392" cy="523220"/>
          </a:xfrm>
          <a:prstGeom prst="rect">
            <a:avLst/>
          </a:prstGeom>
          <a:noFill/>
        </p:spPr>
        <p:txBody>
          <a:bodyPr wrap="square" rtlCol="0">
            <a:spAutoFit/>
          </a:bodyPr>
          <a:lstStyle/>
          <a:p>
            <a:r>
              <a:rPr lang="en-US" altLang="ja-JP" sz="2800" b="1" dirty="0" smtClean="0">
                <a:solidFill>
                  <a:schemeClr val="bg1"/>
                </a:solidFill>
                <a:latin typeface="Meiryo UI" pitchFamily="50" charset="-128"/>
                <a:ea typeface="Meiryo UI" pitchFamily="50" charset="-128"/>
                <a:cs typeface="Meiryo UI" pitchFamily="50" charset="-128"/>
              </a:rPr>
              <a:t>Operation Flow</a:t>
            </a:r>
            <a:endParaRPr kumimoji="1" lang="ja-JP" altLang="en-US" sz="2800" b="1" dirty="0">
              <a:solidFill>
                <a:schemeClr val="bg1"/>
              </a:solidFill>
              <a:latin typeface="Meiryo UI" pitchFamily="50" charset="-128"/>
              <a:ea typeface="Meiryo UI" pitchFamily="50" charset="-128"/>
              <a:cs typeface="Meiryo UI" pitchFamily="50" charset="-128"/>
            </a:endParaRPr>
          </a:p>
        </p:txBody>
      </p:sp>
      <p:sp>
        <p:nvSpPr>
          <p:cNvPr id="6" name="テキスト ボックス 5"/>
          <p:cNvSpPr txBox="1"/>
          <p:nvPr/>
        </p:nvSpPr>
        <p:spPr>
          <a:xfrm>
            <a:off x="6048672" y="1779662"/>
            <a:ext cx="3347864" cy="400110"/>
          </a:xfrm>
          <a:prstGeom prst="rect">
            <a:avLst/>
          </a:prstGeom>
          <a:noFill/>
        </p:spPr>
        <p:txBody>
          <a:bodyPr wrap="square" rtlCol="0">
            <a:spAutoFit/>
          </a:bodyPr>
          <a:lstStyle/>
          <a:p>
            <a:r>
              <a:rPr lang="en-US" altLang="ja-JP" sz="2000" b="1" dirty="0" smtClean="0">
                <a:solidFill>
                  <a:schemeClr val="bg1"/>
                </a:solidFill>
                <a:latin typeface="Meiryo UI" pitchFamily="50" charset="-128"/>
                <a:ea typeface="Meiryo UI" pitchFamily="50" charset="-128"/>
                <a:cs typeface="Meiryo UI" pitchFamily="50" charset="-128"/>
              </a:rPr>
              <a:t>1. Settings of monitor</a:t>
            </a:r>
            <a:endParaRPr kumimoji="1" lang="ja-JP" altLang="en-US" sz="2000" b="1" dirty="0">
              <a:solidFill>
                <a:schemeClr val="bg1"/>
              </a:solidFill>
              <a:latin typeface="Meiryo UI" pitchFamily="50" charset="-128"/>
              <a:ea typeface="Meiryo UI" pitchFamily="50" charset="-128"/>
              <a:cs typeface="Meiryo UI" pitchFamily="50" charset="-128"/>
            </a:endParaRPr>
          </a:p>
        </p:txBody>
      </p:sp>
      <p:sp>
        <p:nvSpPr>
          <p:cNvPr id="7" name="テキスト ボックス 6"/>
          <p:cNvSpPr txBox="1"/>
          <p:nvPr/>
        </p:nvSpPr>
        <p:spPr>
          <a:xfrm>
            <a:off x="6048000" y="2643758"/>
            <a:ext cx="3347864" cy="400110"/>
          </a:xfrm>
          <a:prstGeom prst="rect">
            <a:avLst/>
          </a:prstGeom>
          <a:noFill/>
        </p:spPr>
        <p:txBody>
          <a:bodyPr wrap="square" rtlCol="0">
            <a:spAutoFit/>
          </a:bodyPr>
          <a:lstStyle/>
          <a:p>
            <a:r>
              <a:rPr lang="en-US" altLang="ja-JP" sz="2000" b="1" dirty="0" smtClean="0">
                <a:solidFill>
                  <a:schemeClr val="bg1"/>
                </a:solidFill>
                <a:latin typeface="Meiryo UI" pitchFamily="50" charset="-128"/>
                <a:ea typeface="Meiryo UI" pitchFamily="50" charset="-128"/>
                <a:cs typeface="Meiryo UI" pitchFamily="50" charset="-128"/>
              </a:rPr>
              <a:t>2. Register Contents</a:t>
            </a:r>
            <a:endParaRPr kumimoji="1" lang="ja-JP" altLang="en-US" sz="2000" b="1" dirty="0">
              <a:solidFill>
                <a:schemeClr val="bg1"/>
              </a:solidFill>
              <a:latin typeface="Meiryo UI" pitchFamily="50" charset="-128"/>
              <a:ea typeface="Meiryo UI" pitchFamily="50" charset="-128"/>
              <a:cs typeface="Meiryo UI" pitchFamily="50" charset="-128"/>
            </a:endParaRPr>
          </a:p>
        </p:txBody>
      </p:sp>
      <p:sp>
        <p:nvSpPr>
          <p:cNvPr id="8" name="テキスト ボックス 7"/>
          <p:cNvSpPr txBox="1"/>
          <p:nvPr/>
        </p:nvSpPr>
        <p:spPr>
          <a:xfrm>
            <a:off x="8820473" y="4957565"/>
            <a:ext cx="253874" cy="138499"/>
          </a:xfrm>
          <a:prstGeom prst="rect">
            <a:avLst/>
          </a:prstGeom>
          <a:noFill/>
        </p:spPr>
        <p:txBody>
          <a:bodyPr wrap="square" lIns="0" tIns="0" rIns="0" bIns="0" rtlCol="0">
            <a:spAutoFit/>
          </a:bodyPr>
          <a:lstStyle/>
          <a:p>
            <a:pPr algn="r" defTabSz="725368" fontAlgn="base">
              <a:spcBef>
                <a:spcPct val="0"/>
              </a:spcBef>
              <a:spcAft>
                <a:spcPct val="0"/>
              </a:spcAft>
            </a:pPr>
            <a:fld id="{07CB8C3E-DA0B-4794-AD2D-4606D2C66864}" type="slidenum">
              <a:rPr lang="ja-JP" altLang="en-US" sz="900" b="1" smtClean="0">
                <a:solidFill>
                  <a:prstClr val="black"/>
                </a:solidFill>
                <a:latin typeface="Meiryo UI" pitchFamily="50" charset="-128"/>
                <a:ea typeface="Meiryo UI" pitchFamily="50" charset="-128"/>
                <a:cs typeface="Meiryo UI" pitchFamily="50" charset="-128"/>
              </a:rPr>
              <a:pPr algn="r" defTabSz="725368" fontAlgn="base">
                <a:spcBef>
                  <a:spcPct val="0"/>
                </a:spcBef>
                <a:spcAft>
                  <a:spcPct val="0"/>
                </a:spcAft>
              </a:pPr>
              <a:t>11</a:t>
            </a:fld>
            <a:endParaRPr lang="ja-JP" altLang="en-US" sz="900" b="1" dirty="0">
              <a:solidFill>
                <a:prstClr val="black"/>
              </a:solidFill>
              <a:latin typeface="Meiryo UI" pitchFamily="50" charset="-128"/>
              <a:ea typeface="Meiryo UI" pitchFamily="50" charset="-128"/>
              <a:cs typeface="Meiryo UI" pitchFamily="50" charset="-128"/>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1+#ppt_w/2"/>
                                          </p:val>
                                        </p:tav>
                                        <p:tav tm="100000">
                                          <p:val>
                                            <p:strVal val="#ppt_x"/>
                                          </p:val>
                                        </p:tav>
                                      </p:tavLst>
                                    </p:anim>
                                    <p:anim calcmode="lin" valueType="num">
                                      <p:cBhvr additive="base">
                                        <p:cTn id="8" dur="500" fill="hold"/>
                                        <p:tgtEl>
                                          <p:spTgt spid="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S120211\Desktop\FlashAir_setting\FlashAir編集中\13 (2).png"/>
          <p:cNvPicPr>
            <a:picLocks noChangeAspect="1" noChangeArrowheads="1"/>
          </p:cNvPicPr>
          <p:nvPr/>
        </p:nvPicPr>
        <p:blipFill>
          <a:blip r:embed="rId2" cstate="print"/>
          <a:srcRect/>
          <a:stretch>
            <a:fillRect/>
          </a:stretch>
        </p:blipFill>
        <p:spPr bwMode="auto">
          <a:xfrm>
            <a:off x="0" y="0"/>
            <a:ext cx="9144000" cy="5143500"/>
          </a:xfrm>
          <a:prstGeom prst="rect">
            <a:avLst/>
          </a:prstGeom>
          <a:noFill/>
        </p:spPr>
      </p:pic>
      <p:sp>
        <p:nvSpPr>
          <p:cNvPr id="5" name="テキスト ボックス 4"/>
          <p:cNvSpPr txBox="1"/>
          <p:nvPr/>
        </p:nvSpPr>
        <p:spPr>
          <a:xfrm>
            <a:off x="0" y="4500001"/>
            <a:ext cx="9144000" cy="461665"/>
          </a:xfrm>
          <a:prstGeom prst="rect">
            <a:avLst/>
          </a:prstGeom>
          <a:noFill/>
        </p:spPr>
        <p:txBody>
          <a:bodyPr wrap="square" rtlCol="0">
            <a:spAutoFit/>
          </a:bodyPr>
          <a:lstStyle/>
          <a:p>
            <a:pPr algn="ctr"/>
            <a:r>
              <a:rPr kumimoji="1" lang="en-US" altLang="ja-JP" sz="2400" b="1" dirty="0" smtClean="0">
                <a:ln w="12700">
                  <a:solidFill>
                    <a:schemeClr val="tx2">
                      <a:satMod val="155000"/>
                    </a:schemeClr>
                  </a:solidFill>
                  <a:prstDash val="solid"/>
                </a:ln>
                <a:solidFill>
                  <a:schemeClr val="bg1"/>
                </a:solidFill>
                <a:effectLst>
                  <a:outerShdw blurRad="38100" dist="38100" dir="2700000" algn="tl">
                    <a:srgbClr val="000000">
                      <a:alpha val="43137"/>
                    </a:srgbClr>
                  </a:outerShdw>
                </a:effectLst>
                <a:latin typeface="Meiryo UI" pitchFamily="50" charset="-128"/>
                <a:ea typeface="Meiryo UI" pitchFamily="50" charset="-128"/>
                <a:cs typeface="Meiryo UI" pitchFamily="50" charset="-128"/>
              </a:rPr>
              <a:t>Connect the device to </a:t>
            </a:r>
            <a:r>
              <a:rPr kumimoji="1" lang="en-US" altLang="ja-JP" sz="2400" b="1" dirty="0" err="1" smtClean="0">
                <a:ln w="12700">
                  <a:solidFill>
                    <a:schemeClr val="tx2">
                      <a:satMod val="155000"/>
                    </a:schemeClr>
                  </a:solidFill>
                  <a:prstDash val="solid"/>
                </a:ln>
                <a:solidFill>
                  <a:schemeClr val="bg1"/>
                </a:solidFill>
                <a:effectLst>
                  <a:outerShdw blurRad="38100" dist="38100" dir="2700000" algn="tl">
                    <a:srgbClr val="000000">
                      <a:alpha val="43137"/>
                    </a:srgbClr>
                  </a:outerShdw>
                </a:effectLst>
                <a:latin typeface="Meiryo UI" pitchFamily="50" charset="-128"/>
                <a:ea typeface="Meiryo UI" pitchFamily="50" charset="-128"/>
                <a:cs typeface="Meiryo UI" pitchFamily="50" charset="-128"/>
              </a:rPr>
              <a:t>FlashAir</a:t>
            </a:r>
            <a:r>
              <a:rPr lang="en-US" altLang="ja-JP" sz="2400" b="1" dirty="0" smtClean="0">
                <a:ln w="12700">
                  <a:solidFill>
                    <a:schemeClr val="tx2">
                      <a:satMod val="155000"/>
                    </a:schemeClr>
                  </a:solidFill>
                  <a:prstDash val="solid"/>
                </a:ln>
                <a:solidFill>
                  <a:schemeClr val="bg1"/>
                </a:solidFill>
                <a:effectLst>
                  <a:outerShdw blurRad="38100" dist="38100" dir="2700000" algn="tl">
                    <a:srgbClr val="000000">
                      <a:alpha val="43137"/>
                    </a:srgbClr>
                  </a:outerShdw>
                </a:effectLst>
                <a:latin typeface="Meiryo UI" pitchFamily="50" charset="-128"/>
                <a:ea typeface="Meiryo UI" pitchFamily="50" charset="-128"/>
                <a:cs typeface="Meiryo UI" pitchFamily="50" charset="-128"/>
              </a:rPr>
              <a:t> via wireless LAN.</a:t>
            </a:r>
            <a:endParaRPr kumimoji="1" lang="ja-JP" altLang="en-US" sz="2400" b="1" dirty="0">
              <a:ln w="12700">
                <a:solidFill>
                  <a:schemeClr val="tx2">
                    <a:satMod val="155000"/>
                  </a:schemeClr>
                </a:solidFill>
                <a:prstDash val="solid"/>
              </a:ln>
              <a:solidFill>
                <a:schemeClr val="bg1"/>
              </a:solidFill>
              <a:effectLst>
                <a:outerShdw blurRad="38100" dist="38100" dir="2700000" algn="tl">
                  <a:srgbClr val="000000">
                    <a:alpha val="43137"/>
                  </a:srgbClr>
                </a:outerShdw>
              </a:effectLst>
              <a:latin typeface="Meiryo UI" pitchFamily="50" charset="-128"/>
              <a:ea typeface="Meiryo UI" pitchFamily="50" charset="-128"/>
              <a:cs typeface="Meiryo UI" pitchFamily="50" charset="-128"/>
            </a:endParaRPr>
          </a:p>
        </p:txBody>
      </p:sp>
      <p:sp>
        <p:nvSpPr>
          <p:cNvPr id="7" name="テキスト ボックス 6"/>
          <p:cNvSpPr txBox="1"/>
          <p:nvPr/>
        </p:nvSpPr>
        <p:spPr>
          <a:xfrm>
            <a:off x="2483768" y="1277347"/>
            <a:ext cx="3240360" cy="1692771"/>
          </a:xfrm>
          <a:prstGeom prst="rect">
            <a:avLst/>
          </a:prstGeom>
          <a:noFill/>
        </p:spPr>
        <p:txBody>
          <a:bodyPr wrap="square" rtlCol="0">
            <a:spAutoFit/>
          </a:bodyPr>
          <a:lstStyle/>
          <a:p>
            <a:r>
              <a:rPr kumimoji="1" lang="en-US" altLang="ja-JP" b="1" dirty="0" smtClean="0">
                <a:latin typeface="Meiryo UI" pitchFamily="50" charset="-128"/>
                <a:ea typeface="Meiryo UI" pitchFamily="50" charset="-128"/>
                <a:cs typeface="Meiryo UI" pitchFamily="50" charset="-128"/>
              </a:rPr>
              <a:t>SSID : </a:t>
            </a:r>
            <a:r>
              <a:rPr kumimoji="1" lang="en-US" altLang="ja-JP" b="1" dirty="0" err="1" smtClean="0">
                <a:latin typeface="Meiryo UI" pitchFamily="50" charset="-128"/>
                <a:ea typeface="Meiryo UI" pitchFamily="50" charset="-128"/>
                <a:cs typeface="Meiryo UI" pitchFamily="50" charset="-128"/>
              </a:rPr>
              <a:t>FlashAirSharp</a:t>
            </a:r>
            <a:endParaRPr kumimoji="1" lang="en-US" altLang="ja-JP" b="1" dirty="0" smtClean="0">
              <a:latin typeface="Meiryo UI" pitchFamily="50" charset="-128"/>
              <a:ea typeface="Meiryo UI" pitchFamily="50" charset="-128"/>
              <a:cs typeface="Meiryo UI" pitchFamily="50" charset="-128"/>
            </a:endParaRPr>
          </a:p>
          <a:p>
            <a:r>
              <a:rPr lang="en-US" altLang="ja-JP" b="1" dirty="0" smtClean="0">
                <a:latin typeface="Meiryo UI" pitchFamily="50" charset="-128"/>
                <a:ea typeface="Meiryo UI" pitchFamily="50" charset="-128"/>
                <a:cs typeface="Meiryo UI" pitchFamily="50" charset="-128"/>
              </a:rPr>
              <a:t>Password : 12341234</a:t>
            </a:r>
          </a:p>
          <a:p>
            <a:endParaRPr lang="en-US" altLang="ja-JP" b="1" dirty="0" smtClean="0">
              <a:latin typeface="Meiryo UI" pitchFamily="50" charset="-128"/>
              <a:ea typeface="Meiryo UI" pitchFamily="50" charset="-128"/>
              <a:cs typeface="Meiryo UI" pitchFamily="50" charset="-128"/>
            </a:endParaRPr>
          </a:p>
          <a:p>
            <a:endParaRPr lang="en-US" altLang="ja-JP" b="1" dirty="0" smtClean="0">
              <a:latin typeface="Meiryo UI" pitchFamily="50" charset="-128"/>
              <a:ea typeface="Meiryo UI" pitchFamily="50" charset="-128"/>
              <a:cs typeface="Meiryo UI" pitchFamily="50" charset="-128"/>
            </a:endParaRPr>
          </a:p>
          <a:p>
            <a:r>
              <a:rPr lang="en-US" altLang="ja-JP" sz="1600" dirty="0" smtClean="0">
                <a:latin typeface="Meiryo UI" pitchFamily="50" charset="-128"/>
                <a:ea typeface="Meiryo UI" pitchFamily="50" charset="-128"/>
                <a:cs typeface="Meiryo UI" pitchFamily="50" charset="-128"/>
              </a:rPr>
              <a:t>* The above SSID and Password are default settings. </a:t>
            </a:r>
            <a:endParaRPr kumimoji="1" lang="ja-JP" altLang="en-US" sz="1600" b="1" dirty="0">
              <a:latin typeface="Meiryo UI" pitchFamily="50" charset="-128"/>
              <a:ea typeface="Meiryo UI" pitchFamily="50" charset="-128"/>
              <a:cs typeface="Meiryo UI" pitchFamily="50" charset="-128"/>
            </a:endParaRPr>
          </a:p>
        </p:txBody>
      </p:sp>
      <p:sp>
        <p:nvSpPr>
          <p:cNvPr id="6" name="テキスト ボックス 5"/>
          <p:cNvSpPr txBox="1"/>
          <p:nvPr/>
        </p:nvSpPr>
        <p:spPr>
          <a:xfrm>
            <a:off x="8820473" y="4957565"/>
            <a:ext cx="253874" cy="138499"/>
          </a:xfrm>
          <a:prstGeom prst="rect">
            <a:avLst/>
          </a:prstGeom>
          <a:noFill/>
        </p:spPr>
        <p:txBody>
          <a:bodyPr wrap="square" lIns="0" tIns="0" rIns="0" bIns="0" rtlCol="0">
            <a:spAutoFit/>
          </a:bodyPr>
          <a:lstStyle/>
          <a:p>
            <a:pPr algn="r" defTabSz="725368" fontAlgn="base">
              <a:spcBef>
                <a:spcPct val="0"/>
              </a:spcBef>
              <a:spcAft>
                <a:spcPct val="0"/>
              </a:spcAft>
            </a:pPr>
            <a:fld id="{07CB8C3E-DA0B-4794-AD2D-4606D2C66864}" type="slidenum">
              <a:rPr lang="ja-JP" altLang="en-US" sz="900" b="1" smtClean="0">
                <a:solidFill>
                  <a:prstClr val="black"/>
                </a:solidFill>
                <a:latin typeface="Meiryo UI" pitchFamily="50" charset="-128"/>
                <a:ea typeface="Meiryo UI" pitchFamily="50" charset="-128"/>
                <a:cs typeface="Meiryo UI" pitchFamily="50" charset="-128"/>
              </a:rPr>
              <a:pPr algn="r" defTabSz="725368" fontAlgn="base">
                <a:spcBef>
                  <a:spcPct val="0"/>
                </a:spcBef>
                <a:spcAft>
                  <a:spcPct val="0"/>
                </a:spcAft>
              </a:pPr>
              <a:t>12</a:t>
            </a:fld>
            <a:endParaRPr lang="ja-JP" altLang="en-US" sz="900" b="1" dirty="0">
              <a:solidFill>
                <a:prstClr val="black"/>
              </a:solidFill>
              <a:latin typeface="Meiryo UI" pitchFamily="50" charset="-128"/>
              <a:ea typeface="Meiryo UI" pitchFamily="50" charset="-128"/>
              <a:cs typeface="Meiryo UI" pitchFamily="50" charset="-128"/>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9" presetClass="entr" presetSubtype="0" fill="hold" grpId="1" nodeType="after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dissolve">
                                      <p:cBhvr>
                                        <p:cTn id="12"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7" grpId="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2" name="Picture 4" descr="C:\Users\S120211\Desktop\FlashAir_setting\FlashAir編集中\14 (2).png"/>
          <p:cNvPicPr>
            <a:picLocks noChangeAspect="1" noChangeArrowheads="1"/>
          </p:cNvPicPr>
          <p:nvPr/>
        </p:nvPicPr>
        <p:blipFill>
          <a:blip r:embed="rId2" cstate="print"/>
          <a:srcRect/>
          <a:stretch>
            <a:fillRect/>
          </a:stretch>
        </p:blipFill>
        <p:spPr bwMode="auto">
          <a:xfrm>
            <a:off x="0" y="0"/>
            <a:ext cx="9144001" cy="5143500"/>
          </a:xfrm>
          <a:prstGeom prst="rect">
            <a:avLst/>
          </a:prstGeom>
          <a:noFill/>
        </p:spPr>
      </p:pic>
      <p:pic>
        <p:nvPicPr>
          <p:cNvPr id="2053" name="Picture 5"/>
          <p:cNvPicPr>
            <a:picLocks noChangeAspect="1" noChangeArrowheads="1"/>
          </p:cNvPicPr>
          <p:nvPr/>
        </p:nvPicPr>
        <p:blipFill>
          <a:blip r:embed="rId3" cstate="print"/>
          <a:srcRect/>
          <a:stretch>
            <a:fillRect/>
          </a:stretch>
        </p:blipFill>
        <p:spPr bwMode="auto">
          <a:xfrm>
            <a:off x="2627784" y="1554620"/>
            <a:ext cx="4536504" cy="1593194"/>
          </a:xfrm>
          <a:prstGeom prst="rect">
            <a:avLst/>
          </a:prstGeom>
          <a:noFill/>
          <a:ln w="38100">
            <a:solidFill>
              <a:schemeClr val="accent1"/>
            </a:solidFill>
            <a:miter lim="800000"/>
            <a:headEnd/>
            <a:tailEnd/>
          </a:ln>
        </p:spPr>
      </p:pic>
      <p:sp>
        <p:nvSpPr>
          <p:cNvPr id="4" name="テキスト ボックス 3"/>
          <p:cNvSpPr txBox="1"/>
          <p:nvPr/>
        </p:nvSpPr>
        <p:spPr>
          <a:xfrm>
            <a:off x="0" y="4500000"/>
            <a:ext cx="9144000" cy="461665"/>
          </a:xfrm>
          <a:prstGeom prst="rect">
            <a:avLst/>
          </a:prstGeom>
          <a:noFill/>
        </p:spPr>
        <p:txBody>
          <a:bodyPr wrap="square" rtlCol="0">
            <a:spAutoFit/>
          </a:bodyPr>
          <a:lstStyle/>
          <a:p>
            <a:pPr algn="ctr"/>
            <a:r>
              <a:rPr kumimoji="1" lang="en-US" altLang="ja-JP" sz="2400" b="1" dirty="0" smtClean="0">
                <a:ln w="12700">
                  <a:solidFill>
                    <a:schemeClr val="tx2">
                      <a:satMod val="155000"/>
                    </a:schemeClr>
                  </a:solidFill>
                  <a:prstDash val="solid"/>
                </a:ln>
                <a:solidFill>
                  <a:schemeClr val="bg1"/>
                </a:solidFill>
                <a:effectLst>
                  <a:outerShdw blurRad="38100" dist="38100" dir="2700000" algn="tl">
                    <a:srgbClr val="000000">
                      <a:alpha val="43137"/>
                    </a:srgbClr>
                  </a:outerShdw>
                </a:effectLst>
                <a:latin typeface="Meiryo UI" pitchFamily="50" charset="-128"/>
                <a:ea typeface="Meiryo UI" pitchFamily="50" charset="-128"/>
                <a:cs typeface="Meiryo UI" pitchFamily="50" charset="-128"/>
              </a:rPr>
              <a:t>Using browser, connect to http://flashair/</a:t>
            </a:r>
            <a:endParaRPr kumimoji="1" lang="ja-JP" altLang="en-US" sz="2400" b="1" dirty="0">
              <a:ln w="12700">
                <a:solidFill>
                  <a:schemeClr val="tx2">
                    <a:satMod val="155000"/>
                  </a:schemeClr>
                </a:solidFill>
                <a:prstDash val="solid"/>
              </a:ln>
              <a:solidFill>
                <a:schemeClr val="bg1"/>
              </a:solidFill>
              <a:effectLst>
                <a:outerShdw blurRad="38100" dist="38100" dir="2700000" algn="tl">
                  <a:srgbClr val="000000">
                    <a:alpha val="43137"/>
                  </a:srgbClr>
                </a:outerShdw>
              </a:effectLst>
              <a:latin typeface="Meiryo UI" pitchFamily="50" charset="-128"/>
              <a:ea typeface="Meiryo UI" pitchFamily="50" charset="-128"/>
              <a:cs typeface="Meiryo UI" pitchFamily="50" charset="-128"/>
            </a:endParaRPr>
          </a:p>
        </p:txBody>
      </p:sp>
      <p:sp>
        <p:nvSpPr>
          <p:cNvPr id="5" name="テキスト ボックス 4"/>
          <p:cNvSpPr txBox="1"/>
          <p:nvPr/>
        </p:nvSpPr>
        <p:spPr>
          <a:xfrm>
            <a:off x="8820473" y="4957565"/>
            <a:ext cx="253874" cy="138499"/>
          </a:xfrm>
          <a:prstGeom prst="rect">
            <a:avLst/>
          </a:prstGeom>
          <a:noFill/>
        </p:spPr>
        <p:txBody>
          <a:bodyPr wrap="square" lIns="0" tIns="0" rIns="0" bIns="0" rtlCol="0">
            <a:spAutoFit/>
          </a:bodyPr>
          <a:lstStyle/>
          <a:p>
            <a:pPr algn="r" defTabSz="725368" fontAlgn="base">
              <a:spcBef>
                <a:spcPct val="0"/>
              </a:spcBef>
              <a:spcAft>
                <a:spcPct val="0"/>
              </a:spcAft>
            </a:pPr>
            <a:fld id="{07CB8C3E-DA0B-4794-AD2D-4606D2C66864}" type="slidenum">
              <a:rPr lang="ja-JP" altLang="en-US" sz="900" b="1" smtClean="0">
                <a:solidFill>
                  <a:prstClr val="black"/>
                </a:solidFill>
                <a:latin typeface="Meiryo UI" pitchFamily="50" charset="-128"/>
                <a:ea typeface="Meiryo UI" pitchFamily="50" charset="-128"/>
                <a:cs typeface="Meiryo UI" pitchFamily="50" charset="-128"/>
              </a:rPr>
              <a:pPr algn="r" defTabSz="725368" fontAlgn="base">
                <a:spcBef>
                  <a:spcPct val="0"/>
                </a:spcBef>
                <a:spcAft>
                  <a:spcPct val="0"/>
                </a:spcAft>
              </a:pPr>
              <a:t>13</a:t>
            </a:fld>
            <a:endParaRPr lang="ja-JP" altLang="en-US" sz="900" b="1" dirty="0">
              <a:solidFill>
                <a:prstClr val="black"/>
              </a:solidFill>
              <a:latin typeface="Meiryo UI" pitchFamily="50" charset="-128"/>
              <a:ea typeface="Meiryo UI" pitchFamily="50" charset="-128"/>
              <a:cs typeface="Meiryo UI" pitchFamily="50" charset="-128"/>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9" presetClass="entr" presetSubtype="0" fill="hold" nodeType="afterEffect">
                                  <p:stCondLst>
                                    <p:cond delay="0"/>
                                  </p:stCondLst>
                                  <p:childTnLst>
                                    <p:set>
                                      <p:cBhvr>
                                        <p:cTn id="11" dur="1" fill="hold">
                                          <p:stCondLst>
                                            <p:cond delay="0"/>
                                          </p:stCondLst>
                                        </p:cTn>
                                        <p:tgtEl>
                                          <p:spTgt spid="2053"/>
                                        </p:tgtEl>
                                        <p:attrNameLst>
                                          <p:attrName>style.visibility</p:attrName>
                                        </p:attrNameLst>
                                      </p:cBhvr>
                                      <p:to>
                                        <p:strVal val="visible"/>
                                      </p:to>
                                    </p:set>
                                    <p:animEffect transition="in" filter="dissolve">
                                      <p:cBhvr>
                                        <p:cTn id="12" dur="500"/>
                                        <p:tgtEl>
                                          <p:spTgt spid="20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C:\Users\S120211\Desktop\FlashAir_setting\FlashAir編集中\16.png"/>
          <p:cNvPicPr>
            <a:picLocks noChangeAspect="1" noChangeArrowheads="1"/>
          </p:cNvPicPr>
          <p:nvPr/>
        </p:nvPicPr>
        <p:blipFill>
          <a:blip r:embed="rId2" cstate="print"/>
          <a:srcRect/>
          <a:stretch>
            <a:fillRect/>
          </a:stretch>
        </p:blipFill>
        <p:spPr bwMode="auto">
          <a:xfrm>
            <a:off x="0" y="0"/>
            <a:ext cx="9144000" cy="5143500"/>
          </a:xfrm>
          <a:prstGeom prst="rect">
            <a:avLst/>
          </a:prstGeom>
          <a:noFill/>
        </p:spPr>
      </p:pic>
      <p:sp>
        <p:nvSpPr>
          <p:cNvPr id="5" name="正方形/長方形 4"/>
          <p:cNvSpPr/>
          <p:nvPr/>
        </p:nvSpPr>
        <p:spPr>
          <a:xfrm>
            <a:off x="5580112" y="1563638"/>
            <a:ext cx="1512168" cy="576064"/>
          </a:xfrm>
          <a:prstGeom prst="rect">
            <a:avLst/>
          </a:prstGeom>
          <a:solidFill>
            <a:schemeClr val="accent1">
              <a:lumMod val="60000"/>
              <a:lumOff val="40000"/>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テキスト ボックス 5"/>
          <p:cNvSpPr txBox="1"/>
          <p:nvPr/>
        </p:nvSpPr>
        <p:spPr>
          <a:xfrm>
            <a:off x="683568" y="4500000"/>
            <a:ext cx="7848872" cy="461665"/>
          </a:xfrm>
          <a:prstGeom prst="rect">
            <a:avLst/>
          </a:prstGeom>
          <a:noFill/>
        </p:spPr>
        <p:txBody>
          <a:bodyPr wrap="square" rtlCol="0">
            <a:spAutoFit/>
          </a:bodyPr>
          <a:lstStyle/>
          <a:p>
            <a:pPr algn="ctr"/>
            <a:r>
              <a:rPr kumimoji="1" lang="en-US" altLang="ja-JP" sz="2400" b="1" dirty="0" smtClean="0">
                <a:ln w="12700">
                  <a:solidFill>
                    <a:schemeClr val="tx2">
                      <a:satMod val="155000"/>
                    </a:schemeClr>
                  </a:solidFill>
                  <a:prstDash val="solid"/>
                </a:ln>
                <a:solidFill>
                  <a:schemeClr val="bg1"/>
                </a:solidFill>
                <a:effectLst>
                  <a:outerShdw blurRad="38100" dist="38100" dir="2700000" algn="tl">
                    <a:srgbClr val="000000">
                      <a:alpha val="43137"/>
                    </a:srgbClr>
                  </a:outerShdw>
                </a:effectLst>
                <a:latin typeface="Meiryo UI" pitchFamily="50" charset="-128"/>
                <a:ea typeface="Meiryo UI" pitchFamily="50" charset="-128"/>
                <a:cs typeface="Meiryo UI" pitchFamily="50" charset="-128"/>
              </a:rPr>
              <a:t>Add content (up to 30 files).</a:t>
            </a:r>
            <a:endParaRPr kumimoji="1" lang="ja-JP" altLang="en-US" sz="2400" b="1" dirty="0">
              <a:ln w="12700">
                <a:solidFill>
                  <a:schemeClr val="tx2">
                    <a:satMod val="155000"/>
                  </a:schemeClr>
                </a:solidFill>
                <a:prstDash val="solid"/>
              </a:ln>
              <a:solidFill>
                <a:schemeClr val="bg1"/>
              </a:solidFill>
              <a:effectLst>
                <a:outerShdw blurRad="38100" dist="38100" dir="2700000" algn="tl">
                  <a:srgbClr val="000000">
                    <a:alpha val="43137"/>
                  </a:srgbClr>
                </a:outerShdw>
              </a:effectLst>
              <a:latin typeface="Meiryo UI" pitchFamily="50" charset="-128"/>
              <a:ea typeface="Meiryo UI" pitchFamily="50" charset="-128"/>
              <a:cs typeface="Meiryo UI" pitchFamily="50" charset="-128"/>
            </a:endParaRPr>
          </a:p>
        </p:txBody>
      </p:sp>
      <p:sp>
        <p:nvSpPr>
          <p:cNvPr id="8" name="下矢印 7"/>
          <p:cNvSpPr/>
          <p:nvPr/>
        </p:nvSpPr>
        <p:spPr>
          <a:xfrm rot="7125353">
            <a:off x="2754470" y="1241486"/>
            <a:ext cx="1210942" cy="1443514"/>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円/楕円 8"/>
          <p:cNvSpPr>
            <a:spLocks noChangeAspect="1"/>
          </p:cNvSpPr>
          <p:nvPr/>
        </p:nvSpPr>
        <p:spPr>
          <a:xfrm>
            <a:off x="6660232" y="2643758"/>
            <a:ext cx="468000" cy="468052"/>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テキスト ボックス 6"/>
          <p:cNvSpPr txBox="1"/>
          <p:nvPr/>
        </p:nvSpPr>
        <p:spPr>
          <a:xfrm>
            <a:off x="8820473" y="4957565"/>
            <a:ext cx="253874" cy="138499"/>
          </a:xfrm>
          <a:prstGeom prst="rect">
            <a:avLst/>
          </a:prstGeom>
          <a:noFill/>
        </p:spPr>
        <p:txBody>
          <a:bodyPr wrap="square" lIns="0" tIns="0" rIns="0" bIns="0" rtlCol="0">
            <a:spAutoFit/>
          </a:bodyPr>
          <a:lstStyle/>
          <a:p>
            <a:pPr algn="r" defTabSz="725368" fontAlgn="base">
              <a:spcBef>
                <a:spcPct val="0"/>
              </a:spcBef>
              <a:spcAft>
                <a:spcPct val="0"/>
              </a:spcAft>
            </a:pPr>
            <a:fld id="{07CB8C3E-DA0B-4794-AD2D-4606D2C66864}" type="slidenum">
              <a:rPr lang="ja-JP" altLang="en-US" sz="900" b="1" smtClean="0">
                <a:solidFill>
                  <a:prstClr val="black"/>
                </a:solidFill>
                <a:latin typeface="Meiryo UI" pitchFamily="50" charset="-128"/>
                <a:ea typeface="Meiryo UI" pitchFamily="50" charset="-128"/>
                <a:cs typeface="Meiryo UI" pitchFamily="50" charset="-128"/>
              </a:rPr>
              <a:pPr algn="r" defTabSz="725368" fontAlgn="base">
                <a:spcBef>
                  <a:spcPct val="0"/>
                </a:spcBef>
                <a:spcAft>
                  <a:spcPct val="0"/>
                </a:spcAft>
              </a:pPr>
              <a:t>14</a:t>
            </a:fld>
            <a:endParaRPr lang="ja-JP" altLang="en-US" sz="900" b="1" dirty="0">
              <a:solidFill>
                <a:prstClr val="black"/>
              </a:solidFill>
              <a:latin typeface="Meiryo UI" pitchFamily="50" charset="-128"/>
              <a:ea typeface="Meiryo UI" pitchFamily="50" charset="-128"/>
              <a:cs typeface="Meiryo UI" pitchFamily="50" charset="-128"/>
            </a:endParaRPr>
          </a:p>
        </p:txBody>
      </p:sp>
      <p:sp>
        <p:nvSpPr>
          <p:cNvPr id="11" name="円/楕円 10"/>
          <p:cNvSpPr>
            <a:spLocks noChangeAspect="1"/>
          </p:cNvSpPr>
          <p:nvPr/>
        </p:nvSpPr>
        <p:spPr>
          <a:xfrm>
            <a:off x="1403648" y="591530"/>
            <a:ext cx="468000" cy="468052"/>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9" presetClass="entr" presetSubtype="0" fill="hold" grpId="0" nodeType="after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dissolve">
                                      <p:cBhvr>
                                        <p:cTn id="12" dur="1000"/>
                                        <p:tgtEl>
                                          <p:spTgt spid="11"/>
                                        </p:tgtEl>
                                      </p:cBhvr>
                                    </p:animEffect>
                                  </p:childTnLst>
                                </p:cTn>
                              </p:par>
                            </p:childTnLst>
                          </p:cTn>
                        </p:par>
                        <p:par>
                          <p:cTn id="13" fill="hold">
                            <p:stCondLst>
                              <p:cond delay="1500"/>
                            </p:stCondLst>
                            <p:childTnLst>
                              <p:par>
                                <p:cTn id="14" presetID="9" presetClass="entr" presetSubtype="0" fill="hold" nodeType="afterEffect">
                                  <p:stCondLst>
                                    <p:cond delay="0"/>
                                  </p:stCondLst>
                                  <p:childTnLst>
                                    <p:set>
                                      <p:cBhvr>
                                        <p:cTn id="15" dur="1" fill="hold">
                                          <p:stCondLst>
                                            <p:cond delay="0"/>
                                          </p:stCondLst>
                                        </p:cTn>
                                        <p:tgtEl>
                                          <p:spTgt spid="9"/>
                                        </p:tgtEl>
                                        <p:attrNameLst>
                                          <p:attrName>style.visibility</p:attrName>
                                        </p:attrNameLst>
                                      </p:cBhvr>
                                      <p:to>
                                        <p:strVal val="visible"/>
                                      </p:to>
                                    </p:set>
                                    <p:animEffect transition="in" filter="dissolve">
                                      <p:cBhvr>
                                        <p:cTn id="16" dur="1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1"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endParaRPr kumimoji="1" lang="ja-JP" altLang="en-US"/>
          </a:p>
        </p:txBody>
      </p:sp>
      <p:sp>
        <p:nvSpPr>
          <p:cNvPr id="3" name="コンテンツ プレースホルダ 2"/>
          <p:cNvSpPr>
            <a:spLocks noGrp="1"/>
          </p:cNvSpPr>
          <p:nvPr>
            <p:ph idx="1"/>
          </p:nvPr>
        </p:nvSpPr>
        <p:spPr/>
        <p:txBody>
          <a:bodyPr/>
          <a:lstStyle/>
          <a:p>
            <a:endParaRPr kumimoji="1" lang="ja-JP" altLang="en-US"/>
          </a:p>
        </p:txBody>
      </p:sp>
      <p:pic>
        <p:nvPicPr>
          <p:cNvPr id="4098" name="Picture 2" descr="C:\Users\S120211\Desktop\FlashAir_setting\FlashAir編集中\17.png"/>
          <p:cNvPicPr>
            <a:picLocks noChangeAspect="1" noChangeArrowheads="1"/>
          </p:cNvPicPr>
          <p:nvPr/>
        </p:nvPicPr>
        <p:blipFill>
          <a:blip r:embed="rId2" cstate="print"/>
          <a:srcRect/>
          <a:stretch>
            <a:fillRect/>
          </a:stretch>
        </p:blipFill>
        <p:spPr bwMode="auto">
          <a:xfrm>
            <a:off x="0" y="0"/>
            <a:ext cx="9144001" cy="5143500"/>
          </a:xfrm>
          <a:prstGeom prst="rect">
            <a:avLst/>
          </a:prstGeom>
          <a:noFill/>
        </p:spPr>
      </p:pic>
      <p:sp>
        <p:nvSpPr>
          <p:cNvPr id="6" name="テキスト ボックス 5"/>
          <p:cNvSpPr txBox="1"/>
          <p:nvPr/>
        </p:nvSpPr>
        <p:spPr>
          <a:xfrm>
            <a:off x="683568" y="4500000"/>
            <a:ext cx="7848872" cy="461665"/>
          </a:xfrm>
          <a:prstGeom prst="rect">
            <a:avLst/>
          </a:prstGeom>
          <a:noFill/>
        </p:spPr>
        <p:txBody>
          <a:bodyPr wrap="square" rtlCol="0">
            <a:spAutoFit/>
          </a:bodyPr>
          <a:lstStyle/>
          <a:p>
            <a:pPr algn="ctr"/>
            <a:r>
              <a:rPr kumimoji="1" lang="en-US" altLang="ja-JP" sz="2400" b="1" dirty="0" smtClean="0">
                <a:ln w="12700">
                  <a:solidFill>
                    <a:schemeClr val="tx2">
                      <a:satMod val="155000"/>
                    </a:schemeClr>
                  </a:solidFill>
                  <a:prstDash val="solid"/>
                </a:ln>
                <a:solidFill>
                  <a:schemeClr val="bg1"/>
                </a:solidFill>
                <a:effectLst>
                  <a:outerShdw blurRad="38100" dist="38100" dir="2700000" algn="tl">
                    <a:srgbClr val="000000">
                      <a:alpha val="43137"/>
                    </a:srgbClr>
                  </a:outerShdw>
                </a:effectLst>
                <a:latin typeface="Meiryo UI" pitchFamily="50" charset="-128"/>
                <a:ea typeface="Meiryo UI" pitchFamily="50" charset="-128"/>
                <a:cs typeface="Meiryo UI" pitchFamily="50" charset="-128"/>
              </a:rPr>
              <a:t>Add content (up to 30 files).</a:t>
            </a:r>
            <a:endParaRPr kumimoji="1" lang="ja-JP" altLang="en-US" sz="2400" b="1" dirty="0">
              <a:ln w="12700">
                <a:solidFill>
                  <a:schemeClr val="tx2">
                    <a:satMod val="155000"/>
                  </a:schemeClr>
                </a:solidFill>
                <a:prstDash val="solid"/>
              </a:ln>
              <a:solidFill>
                <a:schemeClr val="bg1"/>
              </a:solidFill>
              <a:effectLst>
                <a:outerShdw blurRad="38100" dist="38100" dir="2700000" algn="tl">
                  <a:srgbClr val="000000">
                    <a:alpha val="43137"/>
                  </a:srgbClr>
                </a:outerShdw>
              </a:effectLst>
              <a:latin typeface="Meiryo UI" pitchFamily="50" charset="-128"/>
              <a:ea typeface="Meiryo UI" pitchFamily="50" charset="-128"/>
              <a:cs typeface="Meiryo UI" pitchFamily="50" charset="-128"/>
            </a:endParaRPr>
          </a:p>
        </p:txBody>
      </p:sp>
      <p:sp>
        <p:nvSpPr>
          <p:cNvPr id="7" name="円/楕円 6"/>
          <p:cNvSpPr>
            <a:spLocks noChangeAspect="1"/>
          </p:cNvSpPr>
          <p:nvPr/>
        </p:nvSpPr>
        <p:spPr>
          <a:xfrm>
            <a:off x="7092280" y="3831890"/>
            <a:ext cx="468000" cy="468052"/>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テキスト ボックス 7"/>
          <p:cNvSpPr txBox="1"/>
          <p:nvPr/>
        </p:nvSpPr>
        <p:spPr>
          <a:xfrm>
            <a:off x="8820473" y="4957565"/>
            <a:ext cx="253874" cy="138499"/>
          </a:xfrm>
          <a:prstGeom prst="rect">
            <a:avLst/>
          </a:prstGeom>
          <a:noFill/>
        </p:spPr>
        <p:txBody>
          <a:bodyPr wrap="square" lIns="0" tIns="0" rIns="0" bIns="0" rtlCol="0">
            <a:spAutoFit/>
          </a:bodyPr>
          <a:lstStyle/>
          <a:p>
            <a:pPr algn="r" defTabSz="725368" fontAlgn="base">
              <a:spcBef>
                <a:spcPct val="0"/>
              </a:spcBef>
              <a:spcAft>
                <a:spcPct val="0"/>
              </a:spcAft>
            </a:pPr>
            <a:fld id="{07CB8C3E-DA0B-4794-AD2D-4606D2C66864}" type="slidenum">
              <a:rPr lang="ja-JP" altLang="en-US" sz="900" b="1" smtClean="0">
                <a:solidFill>
                  <a:prstClr val="black"/>
                </a:solidFill>
                <a:latin typeface="Meiryo UI" pitchFamily="50" charset="-128"/>
                <a:ea typeface="Meiryo UI" pitchFamily="50" charset="-128"/>
                <a:cs typeface="Meiryo UI" pitchFamily="50" charset="-128"/>
              </a:rPr>
              <a:pPr algn="r" defTabSz="725368" fontAlgn="base">
                <a:spcBef>
                  <a:spcPct val="0"/>
                </a:spcBef>
                <a:spcAft>
                  <a:spcPct val="0"/>
                </a:spcAft>
              </a:pPr>
              <a:t>15</a:t>
            </a:fld>
            <a:endParaRPr lang="ja-JP" altLang="en-US" sz="900" b="1" dirty="0">
              <a:solidFill>
                <a:prstClr val="black"/>
              </a:solidFill>
              <a:latin typeface="Meiryo UI" pitchFamily="50" charset="-128"/>
              <a:ea typeface="Meiryo UI" pitchFamily="50" charset="-128"/>
              <a:cs typeface="Meiryo UI" pitchFamily="50" charset="-128"/>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9" presetClass="entr" presetSubtype="0" fill="hold" grpId="0" nodeType="after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dissolve">
                                      <p:cBhvr>
                                        <p:cTn id="12"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endParaRPr kumimoji="1" lang="ja-JP" altLang="en-US"/>
          </a:p>
        </p:txBody>
      </p:sp>
      <p:sp>
        <p:nvSpPr>
          <p:cNvPr id="3" name="コンテンツ プレースホルダ 2"/>
          <p:cNvSpPr>
            <a:spLocks noGrp="1"/>
          </p:cNvSpPr>
          <p:nvPr>
            <p:ph idx="1"/>
          </p:nvPr>
        </p:nvSpPr>
        <p:spPr/>
        <p:txBody>
          <a:bodyPr/>
          <a:lstStyle/>
          <a:p>
            <a:endParaRPr kumimoji="1" lang="ja-JP" altLang="en-US"/>
          </a:p>
        </p:txBody>
      </p:sp>
      <p:pic>
        <p:nvPicPr>
          <p:cNvPr id="6146" name="Picture 2" descr="C:\Users\S120211\Desktop\FlashAir_setting\FlashAir編集中\19.png"/>
          <p:cNvPicPr>
            <a:picLocks noChangeAspect="1" noChangeArrowheads="1"/>
          </p:cNvPicPr>
          <p:nvPr/>
        </p:nvPicPr>
        <p:blipFill>
          <a:blip r:embed="rId2" cstate="print"/>
          <a:srcRect/>
          <a:stretch>
            <a:fillRect/>
          </a:stretch>
        </p:blipFill>
        <p:spPr bwMode="auto">
          <a:xfrm>
            <a:off x="0" y="0"/>
            <a:ext cx="9144001" cy="5143500"/>
          </a:xfrm>
          <a:prstGeom prst="rect">
            <a:avLst/>
          </a:prstGeom>
          <a:noFill/>
        </p:spPr>
      </p:pic>
      <p:sp>
        <p:nvSpPr>
          <p:cNvPr id="6" name="テキスト ボックス 5"/>
          <p:cNvSpPr txBox="1"/>
          <p:nvPr/>
        </p:nvSpPr>
        <p:spPr>
          <a:xfrm>
            <a:off x="683568" y="4500000"/>
            <a:ext cx="7848872" cy="461665"/>
          </a:xfrm>
          <a:prstGeom prst="rect">
            <a:avLst/>
          </a:prstGeom>
          <a:noFill/>
        </p:spPr>
        <p:txBody>
          <a:bodyPr wrap="square" rtlCol="0">
            <a:spAutoFit/>
          </a:bodyPr>
          <a:lstStyle/>
          <a:p>
            <a:pPr algn="ctr"/>
            <a:r>
              <a:rPr kumimoji="1" lang="en-US" altLang="ja-JP" sz="2400" b="1" dirty="0" smtClean="0">
                <a:ln w="12700">
                  <a:solidFill>
                    <a:schemeClr val="tx2">
                      <a:satMod val="155000"/>
                    </a:schemeClr>
                  </a:solidFill>
                  <a:prstDash val="solid"/>
                </a:ln>
                <a:solidFill>
                  <a:schemeClr val="bg1"/>
                </a:solidFill>
                <a:effectLst>
                  <a:outerShdw blurRad="38100" dist="38100" dir="2700000" algn="tl">
                    <a:srgbClr val="000000">
                      <a:alpha val="43137"/>
                    </a:srgbClr>
                  </a:outerShdw>
                </a:effectLst>
                <a:latin typeface="Meiryo UI" pitchFamily="50" charset="-128"/>
                <a:ea typeface="Meiryo UI" pitchFamily="50" charset="-128"/>
                <a:cs typeface="Meiryo UI" pitchFamily="50" charset="-128"/>
              </a:rPr>
              <a:t>Delete unneeded connect.</a:t>
            </a:r>
            <a:endParaRPr kumimoji="1" lang="ja-JP" altLang="en-US" sz="2400" b="1" dirty="0">
              <a:ln w="12700">
                <a:solidFill>
                  <a:schemeClr val="tx2">
                    <a:satMod val="155000"/>
                  </a:schemeClr>
                </a:solidFill>
                <a:prstDash val="solid"/>
              </a:ln>
              <a:solidFill>
                <a:schemeClr val="bg1"/>
              </a:solidFill>
              <a:effectLst>
                <a:outerShdw blurRad="38100" dist="38100" dir="2700000" algn="tl">
                  <a:srgbClr val="000000">
                    <a:alpha val="43137"/>
                  </a:srgbClr>
                </a:outerShdw>
              </a:effectLst>
              <a:latin typeface="Meiryo UI" pitchFamily="50" charset="-128"/>
              <a:ea typeface="Meiryo UI" pitchFamily="50" charset="-128"/>
              <a:cs typeface="Meiryo UI" pitchFamily="50" charset="-128"/>
            </a:endParaRPr>
          </a:p>
        </p:txBody>
      </p:sp>
      <p:sp>
        <p:nvSpPr>
          <p:cNvPr id="7" name="円/楕円 6"/>
          <p:cNvSpPr>
            <a:spLocks noChangeAspect="1"/>
          </p:cNvSpPr>
          <p:nvPr/>
        </p:nvSpPr>
        <p:spPr>
          <a:xfrm>
            <a:off x="1403648" y="1131590"/>
            <a:ext cx="468000" cy="468052"/>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円/楕円 7"/>
          <p:cNvSpPr>
            <a:spLocks noChangeAspect="1"/>
          </p:cNvSpPr>
          <p:nvPr/>
        </p:nvSpPr>
        <p:spPr>
          <a:xfrm>
            <a:off x="4283968" y="2499742"/>
            <a:ext cx="468000" cy="468052"/>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円/楕円 9"/>
          <p:cNvSpPr>
            <a:spLocks noChangeAspect="1"/>
          </p:cNvSpPr>
          <p:nvPr/>
        </p:nvSpPr>
        <p:spPr>
          <a:xfrm>
            <a:off x="7092280" y="3831890"/>
            <a:ext cx="468000" cy="468052"/>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テキスト ボックス 8"/>
          <p:cNvSpPr txBox="1"/>
          <p:nvPr/>
        </p:nvSpPr>
        <p:spPr>
          <a:xfrm>
            <a:off x="8820473" y="4957565"/>
            <a:ext cx="253874" cy="138499"/>
          </a:xfrm>
          <a:prstGeom prst="rect">
            <a:avLst/>
          </a:prstGeom>
          <a:noFill/>
        </p:spPr>
        <p:txBody>
          <a:bodyPr wrap="square" lIns="0" tIns="0" rIns="0" bIns="0" rtlCol="0">
            <a:spAutoFit/>
          </a:bodyPr>
          <a:lstStyle/>
          <a:p>
            <a:pPr algn="r" defTabSz="725368" fontAlgn="base">
              <a:spcBef>
                <a:spcPct val="0"/>
              </a:spcBef>
              <a:spcAft>
                <a:spcPct val="0"/>
              </a:spcAft>
            </a:pPr>
            <a:fld id="{07CB8C3E-DA0B-4794-AD2D-4606D2C66864}" type="slidenum">
              <a:rPr lang="ja-JP" altLang="en-US" sz="900" b="1" smtClean="0">
                <a:solidFill>
                  <a:prstClr val="black"/>
                </a:solidFill>
                <a:latin typeface="Meiryo UI" pitchFamily="50" charset="-128"/>
                <a:ea typeface="Meiryo UI" pitchFamily="50" charset="-128"/>
                <a:cs typeface="Meiryo UI" pitchFamily="50" charset="-128"/>
              </a:rPr>
              <a:pPr algn="r" defTabSz="725368" fontAlgn="base">
                <a:spcBef>
                  <a:spcPct val="0"/>
                </a:spcBef>
                <a:spcAft>
                  <a:spcPct val="0"/>
                </a:spcAft>
              </a:pPr>
              <a:t>16</a:t>
            </a:fld>
            <a:endParaRPr lang="ja-JP" altLang="en-US" sz="900" b="1" dirty="0">
              <a:solidFill>
                <a:prstClr val="black"/>
              </a:solidFill>
              <a:latin typeface="Meiryo UI" pitchFamily="50" charset="-128"/>
              <a:ea typeface="Meiryo UI" pitchFamily="50" charset="-128"/>
              <a:cs typeface="Meiryo UI" pitchFamily="50" charset="-128"/>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par>
                                <p:cTn id="9" presetID="9" presetClass="entr" presetSubtype="0" fill="hold" grpId="0" nodeType="with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dissolve">
                                      <p:cBhvr>
                                        <p:cTn id="11" dur="1000"/>
                                        <p:tgtEl>
                                          <p:spTgt spid="7"/>
                                        </p:tgtEl>
                                      </p:cBhvr>
                                    </p:animEffect>
                                  </p:childTnLst>
                                </p:cTn>
                              </p:par>
                            </p:childTnLst>
                          </p:cTn>
                        </p:par>
                        <p:par>
                          <p:cTn id="12" fill="hold">
                            <p:stCondLst>
                              <p:cond delay="1000"/>
                            </p:stCondLst>
                            <p:childTnLst>
                              <p:par>
                                <p:cTn id="13" presetID="9" presetClass="entr" presetSubtype="0" fill="hold" grpId="0" nodeType="after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dissolve">
                                      <p:cBhvr>
                                        <p:cTn id="15" dur="1000"/>
                                        <p:tgtEl>
                                          <p:spTgt spid="8"/>
                                        </p:tgtEl>
                                      </p:cBhvr>
                                    </p:animEffect>
                                  </p:childTnLst>
                                </p:cTn>
                              </p:par>
                            </p:childTnLst>
                          </p:cTn>
                        </p:par>
                        <p:par>
                          <p:cTn id="16" fill="hold">
                            <p:stCondLst>
                              <p:cond delay="2000"/>
                            </p:stCondLst>
                            <p:childTnLst>
                              <p:par>
                                <p:cTn id="17" presetID="9" presetClass="entr" presetSubtype="0" fill="hold" grpId="0" nodeType="after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dissolve">
                                      <p:cBhvr>
                                        <p:cTn id="19" dur="1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animBg="1"/>
      <p:bldP spid="8" grpId="0" animBg="1"/>
      <p:bldP spid="10"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descr="C:\Users\S120211\Desktop\FlashAir_setting\FlashAir編集中\20.png"/>
          <p:cNvPicPr>
            <a:picLocks noChangeAspect="1" noChangeArrowheads="1"/>
          </p:cNvPicPr>
          <p:nvPr/>
        </p:nvPicPr>
        <p:blipFill>
          <a:blip r:embed="rId2" cstate="print"/>
          <a:srcRect/>
          <a:stretch>
            <a:fillRect/>
          </a:stretch>
        </p:blipFill>
        <p:spPr bwMode="auto">
          <a:xfrm>
            <a:off x="0" y="0"/>
            <a:ext cx="9144000" cy="5143500"/>
          </a:xfrm>
          <a:prstGeom prst="rect">
            <a:avLst/>
          </a:prstGeom>
          <a:noFill/>
        </p:spPr>
      </p:pic>
      <p:grpSp>
        <p:nvGrpSpPr>
          <p:cNvPr id="18" name="グループ化 17"/>
          <p:cNvGrpSpPr/>
          <p:nvPr/>
        </p:nvGrpSpPr>
        <p:grpSpPr>
          <a:xfrm>
            <a:off x="1643889" y="1266314"/>
            <a:ext cx="407831" cy="369332"/>
            <a:chOff x="1643889" y="1266314"/>
            <a:chExt cx="407831" cy="369332"/>
          </a:xfrm>
        </p:grpSpPr>
        <p:sp>
          <p:nvSpPr>
            <p:cNvPr id="7" name="円/楕円 6"/>
            <p:cNvSpPr/>
            <p:nvPr/>
          </p:nvSpPr>
          <p:spPr>
            <a:xfrm>
              <a:off x="1672395" y="1275609"/>
              <a:ext cx="349569" cy="34957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テキスト ボックス 7"/>
            <p:cNvSpPr txBox="1"/>
            <p:nvPr/>
          </p:nvSpPr>
          <p:spPr>
            <a:xfrm>
              <a:off x="1643889" y="1266314"/>
              <a:ext cx="407831" cy="369332"/>
            </a:xfrm>
            <a:prstGeom prst="rect">
              <a:avLst/>
            </a:prstGeom>
            <a:noFill/>
          </p:spPr>
          <p:txBody>
            <a:bodyPr wrap="square" rtlCol="0">
              <a:spAutoFit/>
            </a:bodyPr>
            <a:lstStyle/>
            <a:p>
              <a:pPr algn="ctr"/>
              <a:r>
                <a:rPr kumimoji="1" lang="en-US" altLang="ja-JP" sz="1600" b="1" dirty="0" smtClean="0">
                  <a:latin typeface="Meiryo UI" pitchFamily="50" charset="-128"/>
                  <a:ea typeface="Meiryo UI" pitchFamily="50" charset="-128"/>
                  <a:cs typeface="Meiryo UI" pitchFamily="50" charset="-128"/>
                </a:rPr>
                <a:t>1</a:t>
              </a:r>
              <a:r>
                <a:rPr kumimoji="1" lang="en-US" altLang="ja-JP" b="1" dirty="0" smtClean="0">
                  <a:latin typeface="Meiryo UI" pitchFamily="50" charset="-128"/>
                  <a:ea typeface="Meiryo UI" pitchFamily="50" charset="-128"/>
                  <a:cs typeface="Meiryo UI" pitchFamily="50" charset="-128"/>
                </a:rPr>
                <a:t> </a:t>
              </a:r>
              <a:endParaRPr kumimoji="1" lang="ja-JP" altLang="en-US" b="1" dirty="0">
                <a:latin typeface="Meiryo UI" pitchFamily="50" charset="-128"/>
                <a:ea typeface="Meiryo UI" pitchFamily="50" charset="-128"/>
                <a:cs typeface="Meiryo UI" pitchFamily="50" charset="-128"/>
              </a:endParaRPr>
            </a:p>
          </p:txBody>
        </p:sp>
      </p:grpSp>
      <p:grpSp>
        <p:nvGrpSpPr>
          <p:cNvPr id="20" name="グループ化 19"/>
          <p:cNvGrpSpPr/>
          <p:nvPr/>
        </p:nvGrpSpPr>
        <p:grpSpPr>
          <a:xfrm>
            <a:off x="2363969" y="1275607"/>
            <a:ext cx="407831" cy="360039"/>
            <a:chOff x="2363969" y="1275607"/>
            <a:chExt cx="407831" cy="360039"/>
          </a:xfrm>
        </p:grpSpPr>
        <p:sp>
          <p:nvSpPr>
            <p:cNvPr id="11" name="円/楕円 10"/>
            <p:cNvSpPr/>
            <p:nvPr/>
          </p:nvSpPr>
          <p:spPr>
            <a:xfrm>
              <a:off x="2392475" y="1275607"/>
              <a:ext cx="349569" cy="34957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テキスト ボックス 11"/>
            <p:cNvSpPr txBox="1"/>
            <p:nvPr/>
          </p:nvSpPr>
          <p:spPr>
            <a:xfrm>
              <a:off x="2363969" y="1297092"/>
              <a:ext cx="407831" cy="338554"/>
            </a:xfrm>
            <a:prstGeom prst="rect">
              <a:avLst/>
            </a:prstGeom>
            <a:noFill/>
          </p:spPr>
          <p:txBody>
            <a:bodyPr wrap="square" rtlCol="0">
              <a:spAutoFit/>
            </a:bodyPr>
            <a:lstStyle/>
            <a:p>
              <a:pPr algn="ctr"/>
              <a:r>
                <a:rPr kumimoji="1" lang="en-US" altLang="ja-JP" sz="1600" b="1" dirty="0" smtClean="0">
                  <a:latin typeface="Meiryo UI" pitchFamily="50" charset="-128"/>
                  <a:ea typeface="Meiryo UI" pitchFamily="50" charset="-128"/>
                  <a:cs typeface="Meiryo UI" pitchFamily="50" charset="-128"/>
                </a:rPr>
                <a:t>2 </a:t>
              </a:r>
              <a:endParaRPr kumimoji="1" lang="ja-JP" altLang="en-US" sz="1600" b="1" dirty="0">
                <a:latin typeface="Meiryo UI" pitchFamily="50" charset="-128"/>
                <a:ea typeface="Meiryo UI" pitchFamily="50" charset="-128"/>
                <a:cs typeface="Meiryo UI" pitchFamily="50" charset="-128"/>
              </a:endParaRPr>
            </a:p>
          </p:txBody>
        </p:sp>
      </p:grpSp>
      <p:grpSp>
        <p:nvGrpSpPr>
          <p:cNvPr id="21" name="グループ化 20"/>
          <p:cNvGrpSpPr/>
          <p:nvPr/>
        </p:nvGrpSpPr>
        <p:grpSpPr>
          <a:xfrm>
            <a:off x="3059832" y="1275606"/>
            <a:ext cx="407831" cy="369332"/>
            <a:chOff x="3059832" y="1275606"/>
            <a:chExt cx="407831" cy="369332"/>
          </a:xfrm>
        </p:grpSpPr>
        <p:sp>
          <p:nvSpPr>
            <p:cNvPr id="14" name="円/楕円 13"/>
            <p:cNvSpPr/>
            <p:nvPr/>
          </p:nvSpPr>
          <p:spPr>
            <a:xfrm>
              <a:off x="3088338" y="1275606"/>
              <a:ext cx="349569" cy="34957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テキスト ボックス 14"/>
            <p:cNvSpPr txBox="1"/>
            <p:nvPr/>
          </p:nvSpPr>
          <p:spPr>
            <a:xfrm>
              <a:off x="3059832" y="1275606"/>
              <a:ext cx="407831" cy="369332"/>
            </a:xfrm>
            <a:prstGeom prst="rect">
              <a:avLst/>
            </a:prstGeom>
            <a:noFill/>
          </p:spPr>
          <p:txBody>
            <a:bodyPr wrap="square" rtlCol="0">
              <a:spAutoFit/>
            </a:bodyPr>
            <a:lstStyle/>
            <a:p>
              <a:pPr algn="ctr"/>
              <a:r>
                <a:rPr kumimoji="1" lang="en-US" altLang="ja-JP" sz="1600" b="1" dirty="0" smtClean="0">
                  <a:latin typeface="Meiryo UI" pitchFamily="50" charset="-128"/>
                  <a:ea typeface="Meiryo UI" pitchFamily="50" charset="-128"/>
                  <a:cs typeface="Meiryo UI" pitchFamily="50" charset="-128"/>
                </a:rPr>
                <a:t>3</a:t>
              </a:r>
              <a:r>
                <a:rPr kumimoji="1" lang="en-US" altLang="ja-JP" b="1" dirty="0" smtClean="0">
                  <a:latin typeface="Meiryo UI" pitchFamily="50" charset="-128"/>
                  <a:ea typeface="Meiryo UI" pitchFamily="50" charset="-128"/>
                  <a:cs typeface="Meiryo UI" pitchFamily="50" charset="-128"/>
                </a:rPr>
                <a:t> </a:t>
              </a:r>
              <a:endParaRPr kumimoji="1" lang="ja-JP" altLang="en-US" b="1" dirty="0">
                <a:latin typeface="Meiryo UI" pitchFamily="50" charset="-128"/>
                <a:ea typeface="Meiryo UI" pitchFamily="50" charset="-128"/>
                <a:cs typeface="Meiryo UI" pitchFamily="50" charset="-128"/>
              </a:endParaRPr>
            </a:p>
          </p:txBody>
        </p:sp>
      </p:grpSp>
      <p:sp>
        <p:nvSpPr>
          <p:cNvPr id="19" name="テキスト ボックス 18"/>
          <p:cNvSpPr txBox="1"/>
          <p:nvPr/>
        </p:nvSpPr>
        <p:spPr>
          <a:xfrm>
            <a:off x="683568" y="4500000"/>
            <a:ext cx="7848872" cy="461665"/>
          </a:xfrm>
          <a:prstGeom prst="rect">
            <a:avLst/>
          </a:prstGeom>
          <a:noFill/>
        </p:spPr>
        <p:txBody>
          <a:bodyPr wrap="square" rtlCol="0">
            <a:spAutoFit/>
          </a:bodyPr>
          <a:lstStyle/>
          <a:p>
            <a:pPr algn="ctr"/>
            <a:r>
              <a:rPr kumimoji="1" lang="en-US" altLang="ja-JP" sz="2400" b="1" dirty="0" smtClean="0">
                <a:ln w="12700">
                  <a:solidFill>
                    <a:schemeClr val="tx2">
                      <a:satMod val="155000"/>
                    </a:schemeClr>
                  </a:solidFill>
                  <a:prstDash val="solid"/>
                </a:ln>
                <a:solidFill>
                  <a:schemeClr val="bg1"/>
                </a:solidFill>
                <a:effectLst>
                  <a:outerShdw blurRad="38100" dist="38100" dir="2700000" algn="tl">
                    <a:srgbClr val="000000">
                      <a:alpha val="43137"/>
                    </a:srgbClr>
                  </a:outerShdw>
                </a:effectLst>
                <a:latin typeface="Meiryo UI" pitchFamily="50" charset="-128"/>
                <a:ea typeface="Meiryo UI" pitchFamily="50" charset="-128"/>
                <a:cs typeface="Meiryo UI" pitchFamily="50" charset="-128"/>
              </a:rPr>
              <a:t>Specify the content display order.</a:t>
            </a:r>
            <a:endParaRPr kumimoji="1" lang="ja-JP" altLang="en-US" sz="2400" b="1" dirty="0">
              <a:ln w="12700">
                <a:solidFill>
                  <a:schemeClr val="tx2">
                    <a:satMod val="155000"/>
                  </a:schemeClr>
                </a:solidFill>
                <a:prstDash val="solid"/>
              </a:ln>
              <a:solidFill>
                <a:schemeClr val="bg1"/>
              </a:solidFill>
              <a:effectLst>
                <a:outerShdw blurRad="38100" dist="38100" dir="2700000" algn="tl">
                  <a:srgbClr val="000000">
                    <a:alpha val="43137"/>
                  </a:srgbClr>
                </a:outerShdw>
              </a:effectLst>
              <a:latin typeface="Meiryo UI" pitchFamily="50" charset="-128"/>
              <a:ea typeface="Meiryo UI" pitchFamily="50" charset="-128"/>
              <a:cs typeface="Meiryo UI" pitchFamily="50" charset="-128"/>
            </a:endParaRPr>
          </a:p>
        </p:txBody>
      </p:sp>
      <p:sp>
        <p:nvSpPr>
          <p:cNvPr id="17" name="円/楕円 16"/>
          <p:cNvSpPr>
            <a:spLocks noChangeAspect="1"/>
          </p:cNvSpPr>
          <p:nvPr/>
        </p:nvSpPr>
        <p:spPr>
          <a:xfrm>
            <a:off x="7092280" y="3831890"/>
            <a:ext cx="468000" cy="468052"/>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 name="テキスト ボックス 15"/>
          <p:cNvSpPr txBox="1"/>
          <p:nvPr/>
        </p:nvSpPr>
        <p:spPr>
          <a:xfrm>
            <a:off x="8820473" y="4957565"/>
            <a:ext cx="253874" cy="138499"/>
          </a:xfrm>
          <a:prstGeom prst="rect">
            <a:avLst/>
          </a:prstGeom>
          <a:noFill/>
        </p:spPr>
        <p:txBody>
          <a:bodyPr wrap="square" lIns="0" tIns="0" rIns="0" bIns="0" rtlCol="0">
            <a:spAutoFit/>
          </a:bodyPr>
          <a:lstStyle/>
          <a:p>
            <a:pPr algn="r" defTabSz="725368" fontAlgn="base">
              <a:spcBef>
                <a:spcPct val="0"/>
              </a:spcBef>
              <a:spcAft>
                <a:spcPct val="0"/>
              </a:spcAft>
            </a:pPr>
            <a:fld id="{07CB8C3E-DA0B-4794-AD2D-4606D2C66864}" type="slidenum">
              <a:rPr lang="ja-JP" altLang="en-US" sz="900" b="1" smtClean="0">
                <a:solidFill>
                  <a:prstClr val="black"/>
                </a:solidFill>
                <a:latin typeface="Meiryo UI" pitchFamily="50" charset="-128"/>
                <a:ea typeface="Meiryo UI" pitchFamily="50" charset="-128"/>
                <a:cs typeface="Meiryo UI" pitchFamily="50" charset="-128"/>
              </a:rPr>
              <a:pPr algn="r" defTabSz="725368" fontAlgn="base">
                <a:spcBef>
                  <a:spcPct val="0"/>
                </a:spcBef>
                <a:spcAft>
                  <a:spcPct val="0"/>
                </a:spcAft>
              </a:pPr>
              <a:t>17</a:t>
            </a:fld>
            <a:endParaRPr lang="ja-JP" altLang="en-US" sz="900" b="1" dirty="0">
              <a:solidFill>
                <a:prstClr val="black"/>
              </a:solidFill>
              <a:latin typeface="Meiryo UI" pitchFamily="50" charset="-128"/>
              <a:ea typeface="Meiryo UI" pitchFamily="50" charset="-128"/>
              <a:cs typeface="Meiryo UI" pitchFamily="50" charset="-128"/>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500" fill="hold"/>
                                        <p:tgtEl>
                                          <p:spTgt spid="19"/>
                                        </p:tgtEl>
                                        <p:attrNameLst>
                                          <p:attrName>ppt_x</p:attrName>
                                        </p:attrNameLst>
                                      </p:cBhvr>
                                      <p:tavLst>
                                        <p:tav tm="0">
                                          <p:val>
                                            <p:strVal val="#ppt_x"/>
                                          </p:val>
                                        </p:tav>
                                        <p:tav tm="100000">
                                          <p:val>
                                            <p:strVal val="#ppt_x"/>
                                          </p:val>
                                        </p:tav>
                                      </p:tavLst>
                                    </p:anim>
                                    <p:anim calcmode="lin" valueType="num">
                                      <p:cBhvr additive="base">
                                        <p:cTn id="8" dur="500" fill="hold"/>
                                        <p:tgtEl>
                                          <p:spTgt spid="19"/>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9" presetClass="entr" presetSubtype="0" fill="hold" nodeType="afterEffect">
                                  <p:stCondLst>
                                    <p:cond delay="0"/>
                                  </p:stCondLst>
                                  <p:childTnLst>
                                    <p:set>
                                      <p:cBhvr>
                                        <p:cTn id="11" dur="1" fill="hold">
                                          <p:stCondLst>
                                            <p:cond delay="0"/>
                                          </p:stCondLst>
                                        </p:cTn>
                                        <p:tgtEl>
                                          <p:spTgt spid="18"/>
                                        </p:tgtEl>
                                        <p:attrNameLst>
                                          <p:attrName>style.visibility</p:attrName>
                                        </p:attrNameLst>
                                      </p:cBhvr>
                                      <p:to>
                                        <p:strVal val="visible"/>
                                      </p:to>
                                    </p:set>
                                    <p:animEffect transition="in" filter="dissolve">
                                      <p:cBhvr>
                                        <p:cTn id="12" dur="1000"/>
                                        <p:tgtEl>
                                          <p:spTgt spid="18"/>
                                        </p:tgtEl>
                                      </p:cBhvr>
                                    </p:animEffect>
                                  </p:childTnLst>
                                </p:cTn>
                              </p:par>
                            </p:childTnLst>
                          </p:cTn>
                        </p:par>
                        <p:par>
                          <p:cTn id="13" fill="hold">
                            <p:stCondLst>
                              <p:cond delay="1500"/>
                            </p:stCondLst>
                            <p:childTnLst>
                              <p:par>
                                <p:cTn id="14" presetID="9" presetClass="entr" presetSubtype="0" fill="hold" nodeType="afterEffect">
                                  <p:stCondLst>
                                    <p:cond delay="0"/>
                                  </p:stCondLst>
                                  <p:childTnLst>
                                    <p:set>
                                      <p:cBhvr>
                                        <p:cTn id="15" dur="1" fill="hold">
                                          <p:stCondLst>
                                            <p:cond delay="0"/>
                                          </p:stCondLst>
                                        </p:cTn>
                                        <p:tgtEl>
                                          <p:spTgt spid="20"/>
                                        </p:tgtEl>
                                        <p:attrNameLst>
                                          <p:attrName>style.visibility</p:attrName>
                                        </p:attrNameLst>
                                      </p:cBhvr>
                                      <p:to>
                                        <p:strVal val="visible"/>
                                      </p:to>
                                    </p:set>
                                    <p:animEffect transition="in" filter="dissolve">
                                      <p:cBhvr>
                                        <p:cTn id="16" dur="1000"/>
                                        <p:tgtEl>
                                          <p:spTgt spid="20"/>
                                        </p:tgtEl>
                                      </p:cBhvr>
                                    </p:animEffect>
                                  </p:childTnLst>
                                </p:cTn>
                              </p:par>
                            </p:childTnLst>
                          </p:cTn>
                        </p:par>
                        <p:par>
                          <p:cTn id="17" fill="hold">
                            <p:stCondLst>
                              <p:cond delay="2500"/>
                            </p:stCondLst>
                            <p:childTnLst>
                              <p:par>
                                <p:cTn id="18" presetID="9" presetClass="entr" presetSubtype="0" fill="hold" nodeType="afterEffect">
                                  <p:stCondLst>
                                    <p:cond delay="0"/>
                                  </p:stCondLst>
                                  <p:childTnLst>
                                    <p:set>
                                      <p:cBhvr>
                                        <p:cTn id="19" dur="1" fill="hold">
                                          <p:stCondLst>
                                            <p:cond delay="0"/>
                                          </p:stCondLst>
                                        </p:cTn>
                                        <p:tgtEl>
                                          <p:spTgt spid="21"/>
                                        </p:tgtEl>
                                        <p:attrNameLst>
                                          <p:attrName>style.visibility</p:attrName>
                                        </p:attrNameLst>
                                      </p:cBhvr>
                                      <p:to>
                                        <p:strVal val="visible"/>
                                      </p:to>
                                    </p:set>
                                    <p:animEffect transition="in" filter="dissolve">
                                      <p:cBhvr>
                                        <p:cTn id="20" dur="1000"/>
                                        <p:tgtEl>
                                          <p:spTgt spid="21"/>
                                        </p:tgtEl>
                                      </p:cBhvr>
                                    </p:animEffect>
                                  </p:childTnLst>
                                </p:cTn>
                              </p:par>
                            </p:childTnLst>
                          </p:cTn>
                        </p:par>
                        <p:par>
                          <p:cTn id="21" fill="hold">
                            <p:stCondLst>
                              <p:cond delay="3500"/>
                            </p:stCondLst>
                            <p:childTnLst>
                              <p:par>
                                <p:cTn id="22" presetID="9" presetClass="entr" presetSubtype="0" fill="hold" grpId="0" nodeType="afterEffect">
                                  <p:stCondLst>
                                    <p:cond delay="0"/>
                                  </p:stCondLst>
                                  <p:childTnLst>
                                    <p:set>
                                      <p:cBhvr>
                                        <p:cTn id="23" dur="1" fill="hold">
                                          <p:stCondLst>
                                            <p:cond delay="0"/>
                                          </p:stCondLst>
                                        </p:cTn>
                                        <p:tgtEl>
                                          <p:spTgt spid="17"/>
                                        </p:tgtEl>
                                        <p:attrNameLst>
                                          <p:attrName>style.visibility</p:attrName>
                                        </p:attrNameLst>
                                      </p:cBhvr>
                                      <p:to>
                                        <p:strVal val="visible"/>
                                      </p:to>
                                    </p:set>
                                    <p:animEffect transition="in" filter="dissolve">
                                      <p:cBhvr>
                                        <p:cTn id="24" dur="10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17"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endParaRPr kumimoji="1" lang="ja-JP" altLang="en-US"/>
          </a:p>
        </p:txBody>
      </p:sp>
      <p:sp>
        <p:nvSpPr>
          <p:cNvPr id="3" name="コンテンツ プレースホルダ 2"/>
          <p:cNvSpPr>
            <a:spLocks noGrp="1"/>
          </p:cNvSpPr>
          <p:nvPr>
            <p:ph idx="1"/>
          </p:nvPr>
        </p:nvSpPr>
        <p:spPr/>
        <p:txBody>
          <a:bodyPr/>
          <a:lstStyle/>
          <a:p>
            <a:endParaRPr kumimoji="1" lang="ja-JP" altLang="en-US"/>
          </a:p>
        </p:txBody>
      </p:sp>
      <p:pic>
        <p:nvPicPr>
          <p:cNvPr id="8194" name="Picture 2" descr="C:\Users\S120211\Desktop\FlashAir_setting\FlashAir編集中\22.png"/>
          <p:cNvPicPr>
            <a:picLocks noChangeAspect="1" noChangeArrowheads="1"/>
          </p:cNvPicPr>
          <p:nvPr/>
        </p:nvPicPr>
        <p:blipFill>
          <a:blip r:embed="rId2" cstate="print"/>
          <a:srcRect/>
          <a:stretch>
            <a:fillRect/>
          </a:stretch>
        </p:blipFill>
        <p:spPr bwMode="auto">
          <a:xfrm>
            <a:off x="0" y="0"/>
            <a:ext cx="9144001" cy="5143500"/>
          </a:xfrm>
          <a:prstGeom prst="rect">
            <a:avLst/>
          </a:prstGeom>
          <a:noFill/>
        </p:spPr>
      </p:pic>
      <p:sp>
        <p:nvSpPr>
          <p:cNvPr id="6" name="テキスト ボックス 5"/>
          <p:cNvSpPr txBox="1"/>
          <p:nvPr/>
        </p:nvSpPr>
        <p:spPr>
          <a:xfrm>
            <a:off x="683568" y="4500000"/>
            <a:ext cx="7848872" cy="461665"/>
          </a:xfrm>
          <a:prstGeom prst="rect">
            <a:avLst/>
          </a:prstGeom>
          <a:noFill/>
        </p:spPr>
        <p:txBody>
          <a:bodyPr wrap="square" rtlCol="0">
            <a:spAutoFit/>
          </a:bodyPr>
          <a:lstStyle/>
          <a:p>
            <a:pPr algn="ctr"/>
            <a:r>
              <a:rPr kumimoji="1" lang="en-US" altLang="ja-JP" sz="2400" b="1" dirty="0" smtClean="0">
                <a:ln w="12700">
                  <a:solidFill>
                    <a:schemeClr val="tx2">
                      <a:satMod val="155000"/>
                    </a:schemeClr>
                  </a:solidFill>
                  <a:prstDash val="solid"/>
                </a:ln>
                <a:solidFill>
                  <a:schemeClr val="bg1"/>
                </a:solidFill>
                <a:effectLst>
                  <a:outerShdw blurRad="38100" dist="38100" dir="2700000" algn="tl">
                    <a:srgbClr val="000000">
                      <a:alpha val="43137"/>
                    </a:srgbClr>
                  </a:outerShdw>
                </a:effectLst>
                <a:latin typeface="Meiryo UI" pitchFamily="50" charset="-128"/>
                <a:ea typeface="Meiryo UI" pitchFamily="50" charset="-128"/>
                <a:cs typeface="Meiryo UI" pitchFamily="50" charset="-128"/>
              </a:rPr>
              <a:t>Content upload is completed.</a:t>
            </a:r>
            <a:endParaRPr kumimoji="1" lang="ja-JP" altLang="en-US" sz="2400" b="1" dirty="0">
              <a:ln w="12700">
                <a:solidFill>
                  <a:schemeClr val="tx2">
                    <a:satMod val="155000"/>
                  </a:schemeClr>
                </a:solidFill>
                <a:prstDash val="solid"/>
              </a:ln>
              <a:solidFill>
                <a:schemeClr val="bg1"/>
              </a:solidFill>
              <a:effectLst>
                <a:outerShdw blurRad="38100" dist="38100" dir="2700000" algn="tl">
                  <a:srgbClr val="000000">
                    <a:alpha val="43137"/>
                  </a:srgbClr>
                </a:outerShdw>
              </a:effectLst>
              <a:latin typeface="Meiryo UI" pitchFamily="50" charset="-128"/>
              <a:ea typeface="Meiryo UI" pitchFamily="50" charset="-128"/>
              <a:cs typeface="Meiryo UI" pitchFamily="50" charset="-128"/>
            </a:endParaRPr>
          </a:p>
        </p:txBody>
      </p:sp>
      <p:sp>
        <p:nvSpPr>
          <p:cNvPr id="7" name="円/楕円 6"/>
          <p:cNvSpPr>
            <a:spLocks noChangeAspect="1"/>
          </p:cNvSpPr>
          <p:nvPr/>
        </p:nvSpPr>
        <p:spPr>
          <a:xfrm>
            <a:off x="7092280" y="3831890"/>
            <a:ext cx="468000" cy="468052"/>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テキスト ボックス 7"/>
          <p:cNvSpPr txBox="1"/>
          <p:nvPr/>
        </p:nvSpPr>
        <p:spPr>
          <a:xfrm>
            <a:off x="8820473" y="4957565"/>
            <a:ext cx="253874" cy="138499"/>
          </a:xfrm>
          <a:prstGeom prst="rect">
            <a:avLst/>
          </a:prstGeom>
          <a:noFill/>
        </p:spPr>
        <p:txBody>
          <a:bodyPr wrap="square" lIns="0" tIns="0" rIns="0" bIns="0" rtlCol="0">
            <a:spAutoFit/>
          </a:bodyPr>
          <a:lstStyle/>
          <a:p>
            <a:pPr algn="r" defTabSz="725368" fontAlgn="base">
              <a:spcBef>
                <a:spcPct val="0"/>
              </a:spcBef>
              <a:spcAft>
                <a:spcPct val="0"/>
              </a:spcAft>
            </a:pPr>
            <a:fld id="{07CB8C3E-DA0B-4794-AD2D-4606D2C66864}" type="slidenum">
              <a:rPr lang="ja-JP" altLang="en-US" sz="900" b="1" smtClean="0">
                <a:solidFill>
                  <a:prstClr val="black"/>
                </a:solidFill>
                <a:latin typeface="Meiryo UI" pitchFamily="50" charset="-128"/>
                <a:ea typeface="Meiryo UI" pitchFamily="50" charset="-128"/>
                <a:cs typeface="Meiryo UI" pitchFamily="50" charset="-128"/>
              </a:rPr>
              <a:pPr algn="r" defTabSz="725368" fontAlgn="base">
                <a:spcBef>
                  <a:spcPct val="0"/>
                </a:spcBef>
                <a:spcAft>
                  <a:spcPct val="0"/>
                </a:spcAft>
              </a:pPr>
              <a:t>18</a:t>
            </a:fld>
            <a:endParaRPr lang="ja-JP" altLang="en-US" sz="900" b="1" dirty="0">
              <a:solidFill>
                <a:prstClr val="black"/>
              </a:solidFill>
              <a:latin typeface="Meiryo UI" pitchFamily="50" charset="-128"/>
              <a:ea typeface="Meiryo UI" pitchFamily="50" charset="-128"/>
              <a:cs typeface="Meiryo UI" pitchFamily="50" charset="-128"/>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9" presetClass="entr" presetSubtype="0" fill="hold" grpId="0" nodeType="after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dissolve">
                                      <p:cBhvr>
                                        <p:cTn id="12"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テキスト ボックス 4"/>
          <p:cNvSpPr txBox="1"/>
          <p:nvPr/>
        </p:nvSpPr>
        <p:spPr>
          <a:xfrm>
            <a:off x="6048672" y="1779662"/>
            <a:ext cx="3347864" cy="400110"/>
          </a:xfrm>
          <a:prstGeom prst="rect">
            <a:avLst/>
          </a:prstGeom>
          <a:noFill/>
        </p:spPr>
        <p:txBody>
          <a:bodyPr wrap="square" rtlCol="0">
            <a:spAutoFit/>
          </a:bodyPr>
          <a:lstStyle/>
          <a:p>
            <a:r>
              <a:rPr lang="en-US" altLang="ja-JP" sz="2000" b="1" dirty="0" smtClean="0">
                <a:solidFill>
                  <a:schemeClr val="bg1"/>
                </a:solidFill>
                <a:latin typeface="Meiryo UI" pitchFamily="50" charset="-128"/>
                <a:ea typeface="Meiryo UI" pitchFamily="50" charset="-128"/>
                <a:cs typeface="Meiryo UI" pitchFamily="50" charset="-128"/>
              </a:rPr>
              <a:t>1. Settings of monitor</a:t>
            </a:r>
            <a:endParaRPr kumimoji="1" lang="ja-JP" altLang="en-US" sz="2000" b="1" dirty="0">
              <a:solidFill>
                <a:schemeClr val="bg1"/>
              </a:solidFill>
              <a:latin typeface="Meiryo UI" pitchFamily="50" charset="-128"/>
              <a:ea typeface="Meiryo UI" pitchFamily="50" charset="-128"/>
              <a:cs typeface="Meiryo UI" pitchFamily="50" charset="-128"/>
            </a:endParaRPr>
          </a:p>
        </p:txBody>
      </p:sp>
      <p:sp>
        <p:nvSpPr>
          <p:cNvPr id="6" name="テキスト ボックス 5"/>
          <p:cNvSpPr txBox="1"/>
          <p:nvPr/>
        </p:nvSpPr>
        <p:spPr>
          <a:xfrm>
            <a:off x="251520" y="123478"/>
            <a:ext cx="8100392" cy="523220"/>
          </a:xfrm>
          <a:prstGeom prst="rect">
            <a:avLst/>
          </a:prstGeom>
          <a:noFill/>
        </p:spPr>
        <p:txBody>
          <a:bodyPr wrap="square" rtlCol="0">
            <a:spAutoFit/>
          </a:bodyPr>
          <a:lstStyle/>
          <a:p>
            <a:r>
              <a:rPr lang="en-US" altLang="ja-JP" sz="2800" b="1" dirty="0" smtClean="0">
                <a:solidFill>
                  <a:schemeClr val="bg1"/>
                </a:solidFill>
                <a:latin typeface="Meiryo UI" pitchFamily="50" charset="-128"/>
                <a:ea typeface="Meiryo UI" pitchFamily="50" charset="-128"/>
                <a:cs typeface="Meiryo UI" pitchFamily="50" charset="-128"/>
              </a:rPr>
              <a:t>Operation Flow</a:t>
            </a:r>
            <a:endParaRPr kumimoji="1" lang="ja-JP" altLang="en-US" sz="2800" b="1" dirty="0">
              <a:solidFill>
                <a:schemeClr val="bg1"/>
              </a:solidFill>
              <a:latin typeface="Meiryo UI" pitchFamily="50" charset="-128"/>
              <a:ea typeface="Meiryo UI" pitchFamily="50" charset="-128"/>
              <a:cs typeface="Meiryo UI" pitchFamily="50" charset="-128"/>
            </a:endParaRPr>
          </a:p>
        </p:txBody>
      </p:sp>
      <p:pic>
        <p:nvPicPr>
          <p:cNvPr id="3074" name="Picture 2" descr="C:\Users\S120211\Desktop\FlashAir_setting\FlashAir編集中\23-family3.png"/>
          <p:cNvPicPr>
            <a:picLocks noChangeAspect="1" noChangeArrowheads="1"/>
          </p:cNvPicPr>
          <p:nvPr/>
        </p:nvPicPr>
        <p:blipFill>
          <a:blip r:embed="rId2" cstate="print"/>
          <a:srcRect/>
          <a:stretch>
            <a:fillRect/>
          </a:stretch>
        </p:blipFill>
        <p:spPr bwMode="auto">
          <a:xfrm>
            <a:off x="0" y="0"/>
            <a:ext cx="9145600" cy="5144400"/>
          </a:xfrm>
          <a:prstGeom prst="rect">
            <a:avLst/>
          </a:prstGeom>
          <a:noFill/>
        </p:spPr>
      </p:pic>
      <p:sp>
        <p:nvSpPr>
          <p:cNvPr id="7" name="テキスト ボックス 6"/>
          <p:cNvSpPr txBox="1"/>
          <p:nvPr/>
        </p:nvSpPr>
        <p:spPr>
          <a:xfrm>
            <a:off x="251520" y="123478"/>
            <a:ext cx="8100392" cy="523220"/>
          </a:xfrm>
          <a:prstGeom prst="rect">
            <a:avLst/>
          </a:prstGeom>
          <a:noFill/>
        </p:spPr>
        <p:txBody>
          <a:bodyPr wrap="square" rtlCol="0">
            <a:spAutoFit/>
          </a:bodyPr>
          <a:lstStyle/>
          <a:p>
            <a:r>
              <a:rPr lang="en-US" altLang="ja-JP" sz="2800" b="1" dirty="0" smtClean="0">
                <a:solidFill>
                  <a:schemeClr val="bg1"/>
                </a:solidFill>
                <a:latin typeface="Meiryo UI" pitchFamily="50" charset="-128"/>
                <a:ea typeface="Meiryo UI" pitchFamily="50" charset="-128"/>
                <a:cs typeface="Meiryo UI" pitchFamily="50" charset="-128"/>
              </a:rPr>
              <a:t>Operation Flow</a:t>
            </a:r>
            <a:endParaRPr kumimoji="1" lang="ja-JP" altLang="en-US" sz="2800" b="1" dirty="0">
              <a:solidFill>
                <a:schemeClr val="bg1"/>
              </a:solidFill>
              <a:latin typeface="Meiryo UI" pitchFamily="50" charset="-128"/>
              <a:ea typeface="Meiryo UI" pitchFamily="50" charset="-128"/>
              <a:cs typeface="Meiryo UI" pitchFamily="50" charset="-128"/>
            </a:endParaRPr>
          </a:p>
        </p:txBody>
      </p:sp>
      <p:sp>
        <p:nvSpPr>
          <p:cNvPr id="8" name="テキスト ボックス 7"/>
          <p:cNvSpPr txBox="1"/>
          <p:nvPr/>
        </p:nvSpPr>
        <p:spPr>
          <a:xfrm>
            <a:off x="6048000" y="3507854"/>
            <a:ext cx="3347864" cy="400110"/>
          </a:xfrm>
          <a:prstGeom prst="rect">
            <a:avLst/>
          </a:prstGeom>
          <a:noFill/>
        </p:spPr>
        <p:txBody>
          <a:bodyPr wrap="square" rtlCol="0">
            <a:spAutoFit/>
          </a:bodyPr>
          <a:lstStyle/>
          <a:p>
            <a:r>
              <a:rPr lang="en-US" altLang="ja-JP" sz="2000" b="1" dirty="0" smtClean="0">
                <a:solidFill>
                  <a:schemeClr val="bg1"/>
                </a:solidFill>
                <a:latin typeface="Meiryo UI" pitchFamily="50" charset="-128"/>
                <a:ea typeface="Meiryo UI" pitchFamily="50" charset="-128"/>
                <a:cs typeface="Meiryo UI" pitchFamily="50" charset="-128"/>
              </a:rPr>
              <a:t>3. LCD monitor Off/On</a:t>
            </a:r>
            <a:endParaRPr kumimoji="1" lang="ja-JP" altLang="en-US" sz="2000" b="1" dirty="0">
              <a:solidFill>
                <a:schemeClr val="bg1"/>
              </a:solidFill>
              <a:latin typeface="Meiryo UI" pitchFamily="50" charset="-128"/>
              <a:ea typeface="Meiryo UI" pitchFamily="50" charset="-128"/>
              <a:cs typeface="Meiryo UI" pitchFamily="50" charset="-128"/>
            </a:endParaRPr>
          </a:p>
        </p:txBody>
      </p:sp>
      <p:sp>
        <p:nvSpPr>
          <p:cNvPr id="9" name="テキスト ボックス 8"/>
          <p:cNvSpPr txBox="1"/>
          <p:nvPr/>
        </p:nvSpPr>
        <p:spPr>
          <a:xfrm>
            <a:off x="6048672" y="1779662"/>
            <a:ext cx="3347864" cy="400110"/>
          </a:xfrm>
          <a:prstGeom prst="rect">
            <a:avLst/>
          </a:prstGeom>
          <a:noFill/>
        </p:spPr>
        <p:txBody>
          <a:bodyPr wrap="square" rtlCol="0">
            <a:spAutoFit/>
          </a:bodyPr>
          <a:lstStyle/>
          <a:p>
            <a:r>
              <a:rPr lang="en-US" altLang="ja-JP" sz="2000" b="1" dirty="0" smtClean="0">
                <a:solidFill>
                  <a:schemeClr val="bg1"/>
                </a:solidFill>
                <a:latin typeface="Meiryo UI" pitchFamily="50" charset="-128"/>
                <a:ea typeface="Meiryo UI" pitchFamily="50" charset="-128"/>
                <a:cs typeface="Meiryo UI" pitchFamily="50" charset="-128"/>
              </a:rPr>
              <a:t>1. Settings of monitor</a:t>
            </a:r>
            <a:endParaRPr kumimoji="1" lang="ja-JP" altLang="en-US" sz="2000" b="1" dirty="0">
              <a:solidFill>
                <a:schemeClr val="bg1"/>
              </a:solidFill>
              <a:latin typeface="Meiryo UI" pitchFamily="50" charset="-128"/>
              <a:ea typeface="Meiryo UI" pitchFamily="50" charset="-128"/>
              <a:cs typeface="Meiryo UI" pitchFamily="50" charset="-128"/>
            </a:endParaRPr>
          </a:p>
        </p:txBody>
      </p:sp>
      <p:sp>
        <p:nvSpPr>
          <p:cNvPr id="10" name="テキスト ボックス 9"/>
          <p:cNvSpPr txBox="1"/>
          <p:nvPr/>
        </p:nvSpPr>
        <p:spPr>
          <a:xfrm>
            <a:off x="6048000" y="2643758"/>
            <a:ext cx="3347864" cy="400110"/>
          </a:xfrm>
          <a:prstGeom prst="rect">
            <a:avLst/>
          </a:prstGeom>
          <a:noFill/>
        </p:spPr>
        <p:txBody>
          <a:bodyPr wrap="square" rtlCol="0">
            <a:spAutoFit/>
          </a:bodyPr>
          <a:lstStyle/>
          <a:p>
            <a:r>
              <a:rPr lang="en-US" altLang="ja-JP" sz="2000" b="1" dirty="0" smtClean="0">
                <a:solidFill>
                  <a:schemeClr val="bg1"/>
                </a:solidFill>
                <a:latin typeface="Meiryo UI" pitchFamily="50" charset="-128"/>
                <a:ea typeface="Meiryo UI" pitchFamily="50" charset="-128"/>
                <a:cs typeface="Meiryo UI" pitchFamily="50" charset="-128"/>
              </a:rPr>
              <a:t>2. Register Contents</a:t>
            </a:r>
            <a:endParaRPr kumimoji="1" lang="ja-JP" altLang="en-US" sz="2000" b="1" dirty="0">
              <a:solidFill>
                <a:schemeClr val="bg1"/>
              </a:solidFill>
              <a:latin typeface="Meiryo UI" pitchFamily="50" charset="-128"/>
              <a:ea typeface="Meiryo UI" pitchFamily="50" charset="-128"/>
              <a:cs typeface="Meiryo UI" pitchFamily="50" charset="-128"/>
            </a:endParaRPr>
          </a:p>
        </p:txBody>
      </p:sp>
      <p:sp>
        <p:nvSpPr>
          <p:cNvPr id="11" name="テキスト ボックス 10"/>
          <p:cNvSpPr txBox="1"/>
          <p:nvPr/>
        </p:nvSpPr>
        <p:spPr>
          <a:xfrm>
            <a:off x="8820473" y="4957565"/>
            <a:ext cx="253874" cy="138499"/>
          </a:xfrm>
          <a:prstGeom prst="rect">
            <a:avLst/>
          </a:prstGeom>
          <a:noFill/>
        </p:spPr>
        <p:txBody>
          <a:bodyPr wrap="square" lIns="0" tIns="0" rIns="0" bIns="0" rtlCol="0">
            <a:spAutoFit/>
          </a:bodyPr>
          <a:lstStyle/>
          <a:p>
            <a:pPr algn="r" defTabSz="725368" fontAlgn="base">
              <a:spcBef>
                <a:spcPct val="0"/>
              </a:spcBef>
              <a:spcAft>
                <a:spcPct val="0"/>
              </a:spcAft>
            </a:pPr>
            <a:fld id="{07CB8C3E-DA0B-4794-AD2D-4606D2C66864}" type="slidenum">
              <a:rPr lang="ja-JP" altLang="en-US" sz="900" b="1" smtClean="0">
                <a:solidFill>
                  <a:prstClr val="black"/>
                </a:solidFill>
                <a:latin typeface="Meiryo UI" pitchFamily="50" charset="-128"/>
                <a:ea typeface="Meiryo UI" pitchFamily="50" charset="-128"/>
                <a:cs typeface="Meiryo UI" pitchFamily="50" charset="-128"/>
              </a:rPr>
              <a:pPr algn="r" defTabSz="725368" fontAlgn="base">
                <a:spcBef>
                  <a:spcPct val="0"/>
                </a:spcBef>
                <a:spcAft>
                  <a:spcPct val="0"/>
                </a:spcAft>
              </a:pPr>
              <a:t>19</a:t>
            </a:fld>
            <a:endParaRPr lang="ja-JP" altLang="en-US" sz="900" b="1" dirty="0">
              <a:solidFill>
                <a:prstClr val="black"/>
              </a:solidFill>
              <a:latin typeface="Meiryo UI" pitchFamily="50" charset="-128"/>
              <a:ea typeface="Meiryo UI" pitchFamily="50" charset="-128"/>
              <a:cs typeface="Meiryo UI" pitchFamily="50" charset="-128"/>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1+#ppt_w/2"/>
                                          </p:val>
                                        </p:tav>
                                        <p:tav tm="100000">
                                          <p:val>
                                            <p:strVal val="#ppt_x"/>
                                          </p:val>
                                        </p:tav>
                                      </p:tavLst>
                                    </p:anim>
                                    <p:anim calcmode="lin" valueType="num">
                                      <p:cBhvr additive="base">
                                        <p:cTn id="8" dur="500" fill="hold"/>
                                        <p:tgtEl>
                                          <p:spTgt spid="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descr="C:\Users\S120211\Desktop\FlashAir_setting\FlashAir編集中\bar_top_bottom.png"/>
          <p:cNvPicPr>
            <a:picLocks noChangeAspect="1" noChangeArrowheads="1"/>
          </p:cNvPicPr>
          <p:nvPr/>
        </p:nvPicPr>
        <p:blipFill>
          <a:blip r:embed="rId2" cstate="print"/>
          <a:srcRect/>
          <a:stretch>
            <a:fillRect/>
          </a:stretch>
        </p:blipFill>
        <p:spPr bwMode="auto">
          <a:xfrm>
            <a:off x="0" y="0"/>
            <a:ext cx="9144001" cy="5143500"/>
          </a:xfrm>
          <a:prstGeom prst="rect">
            <a:avLst/>
          </a:prstGeom>
          <a:noFill/>
        </p:spPr>
      </p:pic>
      <p:sp>
        <p:nvSpPr>
          <p:cNvPr id="3" name="テキスト ボックス 2"/>
          <p:cNvSpPr txBox="1"/>
          <p:nvPr/>
        </p:nvSpPr>
        <p:spPr>
          <a:xfrm>
            <a:off x="251520" y="123478"/>
            <a:ext cx="8100392" cy="523220"/>
          </a:xfrm>
          <a:prstGeom prst="rect">
            <a:avLst/>
          </a:prstGeom>
          <a:noFill/>
        </p:spPr>
        <p:txBody>
          <a:bodyPr wrap="square" rtlCol="0">
            <a:spAutoFit/>
          </a:bodyPr>
          <a:lstStyle/>
          <a:p>
            <a:r>
              <a:rPr lang="en-US" altLang="ja-JP" sz="2800" b="1" dirty="0" smtClean="0">
                <a:solidFill>
                  <a:schemeClr val="bg1"/>
                </a:solidFill>
                <a:latin typeface="Meiryo UI" pitchFamily="50" charset="-128"/>
                <a:ea typeface="Meiryo UI" pitchFamily="50" charset="-128"/>
                <a:cs typeface="Meiryo UI" pitchFamily="50" charset="-128"/>
              </a:rPr>
              <a:t>Requirements</a:t>
            </a:r>
            <a:endParaRPr kumimoji="1" lang="ja-JP" altLang="en-US" sz="2800" b="1" dirty="0">
              <a:solidFill>
                <a:schemeClr val="bg1"/>
              </a:solidFill>
              <a:latin typeface="Meiryo UI" pitchFamily="50" charset="-128"/>
              <a:ea typeface="Meiryo UI" pitchFamily="50" charset="-128"/>
              <a:cs typeface="Meiryo UI" pitchFamily="50" charset="-128"/>
            </a:endParaRPr>
          </a:p>
        </p:txBody>
      </p:sp>
      <p:sp>
        <p:nvSpPr>
          <p:cNvPr id="11" name="テキスト ボックス 10"/>
          <p:cNvSpPr txBox="1"/>
          <p:nvPr/>
        </p:nvSpPr>
        <p:spPr>
          <a:xfrm>
            <a:off x="0" y="4500000"/>
            <a:ext cx="9144000" cy="461665"/>
          </a:xfrm>
          <a:prstGeom prst="rect">
            <a:avLst/>
          </a:prstGeom>
          <a:noFill/>
        </p:spPr>
        <p:txBody>
          <a:bodyPr wrap="square" rtlCol="0">
            <a:spAutoFit/>
          </a:bodyPr>
          <a:lstStyle/>
          <a:p>
            <a:pPr algn="ctr"/>
            <a:r>
              <a:rPr lang="en-US" altLang="ja-JP" sz="2400" b="1" dirty="0" smtClean="0">
                <a:ln w="12700">
                  <a:solidFill>
                    <a:schemeClr val="tx2">
                      <a:satMod val="155000"/>
                    </a:schemeClr>
                  </a:solidFill>
                  <a:prstDash val="solid"/>
                </a:ln>
                <a:solidFill>
                  <a:schemeClr val="bg1"/>
                </a:solidFill>
                <a:effectLst>
                  <a:outerShdw blurRad="38100" dist="38100" dir="2700000" algn="tl">
                    <a:srgbClr val="000000">
                      <a:alpha val="43137"/>
                    </a:srgbClr>
                  </a:outerShdw>
                </a:effectLst>
                <a:latin typeface="Meiryo UI" pitchFamily="50" charset="-128"/>
                <a:ea typeface="Meiryo UI" pitchFamily="50" charset="-128"/>
                <a:cs typeface="Meiryo UI" pitchFamily="50" charset="-128"/>
              </a:rPr>
              <a:t>Prepare  </a:t>
            </a:r>
            <a:r>
              <a:rPr lang="ja-JP" altLang="en-US" sz="2400" b="1" dirty="0" smtClean="0">
                <a:ln w="12700">
                  <a:solidFill>
                    <a:schemeClr val="tx2">
                      <a:satMod val="155000"/>
                    </a:schemeClr>
                  </a:solidFill>
                  <a:prstDash val="solid"/>
                </a:ln>
                <a:solidFill>
                  <a:schemeClr val="bg1"/>
                </a:solidFill>
                <a:effectLst>
                  <a:outerShdw blurRad="38100" dist="38100" dir="2700000" algn="tl">
                    <a:srgbClr val="000000">
                      <a:alpha val="43137"/>
                    </a:srgbClr>
                  </a:outerShdw>
                </a:effectLst>
                <a:latin typeface="Meiryo UI" pitchFamily="50" charset="-128"/>
                <a:ea typeface="Meiryo UI" pitchFamily="50" charset="-128"/>
                <a:cs typeface="Meiryo UI" pitchFamily="50" charset="-128"/>
              </a:rPr>
              <a:t>①</a:t>
            </a:r>
            <a:r>
              <a:rPr lang="en-US" altLang="ja-JP" sz="2400" b="1" dirty="0" smtClean="0">
                <a:ln w="12700">
                  <a:solidFill>
                    <a:schemeClr val="tx2">
                      <a:satMod val="155000"/>
                    </a:schemeClr>
                  </a:solidFill>
                  <a:prstDash val="solid"/>
                </a:ln>
                <a:solidFill>
                  <a:schemeClr val="bg1"/>
                </a:solidFill>
                <a:effectLst>
                  <a:outerShdw blurRad="38100" dist="38100" dir="2700000" algn="tl">
                    <a:srgbClr val="000000">
                      <a:alpha val="43137"/>
                    </a:srgbClr>
                  </a:outerShdw>
                </a:effectLst>
                <a:latin typeface="Meiryo UI" pitchFamily="50" charset="-128"/>
                <a:ea typeface="Meiryo UI" pitchFamily="50" charset="-128"/>
                <a:cs typeface="Meiryo UI" pitchFamily="50" charset="-128"/>
              </a:rPr>
              <a:t>Device </a:t>
            </a:r>
            <a:r>
              <a:rPr lang="ja-JP" altLang="en-US" sz="2400" b="1" dirty="0" smtClean="0">
                <a:ln w="12700">
                  <a:solidFill>
                    <a:schemeClr val="tx2">
                      <a:satMod val="155000"/>
                    </a:schemeClr>
                  </a:solidFill>
                  <a:prstDash val="solid"/>
                </a:ln>
                <a:solidFill>
                  <a:schemeClr val="bg1"/>
                </a:solidFill>
                <a:effectLst>
                  <a:outerShdw blurRad="38100" dist="38100" dir="2700000" algn="tl">
                    <a:srgbClr val="000000">
                      <a:alpha val="43137"/>
                    </a:srgbClr>
                  </a:outerShdw>
                </a:effectLst>
                <a:latin typeface="Meiryo UI" pitchFamily="50" charset="-128"/>
                <a:ea typeface="Meiryo UI" pitchFamily="50" charset="-128"/>
                <a:cs typeface="Meiryo UI" pitchFamily="50" charset="-128"/>
              </a:rPr>
              <a:t>②</a:t>
            </a:r>
            <a:r>
              <a:rPr lang="en-US" altLang="ja-JP" sz="2400" b="1" dirty="0" smtClean="0">
                <a:ln w="12700">
                  <a:solidFill>
                    <a:schemeClr val="tx2">
                      <a:satMod val="155000"/>
                    </a:schemeClr>
                  </a:solidFill>
                  <a:prstDash val="solid"/>
                </a:ln>
                <a:solidFill>
                  <a:schemeClr val="bg1"/>
                </a:solidFill>
                <a:effectLst>
                  <a:outerShdw blurRad="38100" dist="38100" dir="2700000" algn="tl">
                    <a:srgbClr val="000000">
                      <a:alpha val="43137"/>
                    </a:srgbClr>
                  </a:outerShdw>
                </a:effectLst>
                <a:latin typeface="Meiryo UI" pitchFamily="50" charset="-128"/>
                <a:ea typeface="Meiryo UI" pitchFamily="50" charset="-128"/>
                <a:cs typeface="Meiryo UI" pitchFamily="50" charset="-128"/>
              </a:rPr>
              <a:t>Monitor</a:t>
            </a:r>
            <a:r>
              <a:rPr lang="ja-JP" altLang="en-US" sz="2400" b="1" dirty="0" smtClean="0">
                <a:ln w="12700">
                  <a:solidFill>
                    <a:schemeClr val="tx2">
                      <a:satMod val="155000"/>
                    </a:schemeClr>
                  </a:solidFill>
                  <a:prstDash val="solid"/>
                </a:ln>
                <a:solidFill>
                  <a:schemeClr val="bg1"/>
                </a:solidFill>
                <a:effectLst>
                  <a:outerShdw blurRad="38100" dist="38100" dir="2700000" algn="tl">
                    <a:srgbClr val="000000">
                      <a:alpha val="43137"/>
                    </a:srgbClr>
                  </a:outerShdw>
                </a:effectLst>
                <a:latin typeface="Meiryo UI" pitchFamily="50" charset="-128"/>
                <a:ea typeface="Meiryo UI" pitchFamily="50" charset="-128"/>
                <a:cs typeface="Meiryo UI" pitchFamily="50" charset="-128"/>
              </a:rPr>
              <a:t> ③</a:t>
            </a:r>
            <a:r>
              <a:rPr lang="en-US" altLang="ja-JP" sz="2400" b="1" dirty="0" err="1" smtClean="0">
                <a:ln w="12700">
                  <a:solidFill>
                    <a:schemeClr val="tx2">
                      <a:satMod val="155000"/>
                    </a:schemeClr>
                  </a:solidFill>
                  <a:prstDash val="solid"/>
                </a:ln>
                <a:solidFill>
                  <a:schemeClr val="bg1"/>
                </a:solidFill>
                <a:effectLst>
                  <a:outerShdw blurRad="38100" dist="38100" dir="2700000" algn="tl">
                    <a:srgbClr val="000000">
                      <a:alpha val="43137"/>
                    </a:srgbClr>
                  </a:outerShdw>
                </a:effectLst>
                <a:latin typeface="Meiryo UI" pitchFamily="50" charset="-128"/>
                <a:ea typeface="Meiryo UI" pitchFamily="50" charset="-128"/>
                <a:cs typeface="Meiryo UI" pitchFamily="50" charset="-128"/>
              </a:rPr>
              <a:t>FlashAir</a:t>
            </a:r>
            <a:r>
              <a:rPr lang="en-US" altLang="ja-JP" sz="2400" b="1" dirty="0" smtClean="0">
                <a:ln w="12700">
                  <a:solidFill>
                    <a:schemeClr val="tx2">
                      <a:satMod val="155000"/>
                    </a:schemeClr>
                  </a:solidFill>
                  <a:prstDash val="solid"/>
                </a:ln>
                <a:solidFill>
                  <a:schemeClr val="bg1"/>
                </a:solidFill>
                <a:effectLst>
                  <a:outerShdw blurRad="38100" dist="38100" dir="2700000" algn="tl">
                    <a:srgbClr val="000000">
                      <a:alpha val="43137"/>
                    </a:srgbClr>
                  </a:outerShdw>
                </a:effectLst>
                <a:latin typeface="Meiryo UI" pitchFamily="50" charset="-128"/>
                <a:ea typeface="Meiryo UI" pitchFamily="50" charset="-128"/>
                <a:cs typeface="Meiryo UI" pitchFamily="50" charset="-128"/>
              </a:rPr>
              <a:t> </a:t>
            </a:r>
            <a:r>
              <a:rPr lang="ja-JP" altLang="en-US" sz="2400" b="1" dirty="0" smtClean="0">
                <a:ln w="12700">
                  <a:solidFill>
                    <a:schemeClr val="tx2">
                      <a:satMod val="155000"/>
                    </a:schemeClr>
                  </a:solidFill>
                  <a:prstDash val="solid"/>
                </a:ln>
                <a:solidFill>
                  <a:schemeClr val="bg1"/>
                </a:solidFill>
                <a:effectLst>
                  <a:outerShdw blurRad="38100" dist="38100" dir="2700000" algn="tl">
                    <a:srgbClr val="000000">
                      <a:alpha val="43137"/>
                    </a:srgbClr>
                  </a:outerShdw>
                </a:effectLst>
                <a:latin typeface="Meiryo UI" pitchFamily="50" charset="-128"/>
                <a:ea typeface="Meiryo UI" pitchFamily="50" charset="-128"/>
                <a:cs typeface="Meiryo UI" pitchFamily="50" charset="-128"/>
              </a:rPr>
              <a:t>④</a:t>
            </a:r>
            <a:r>
              <a:rPr lang="en-US" altLang="ja-JP" sz="2400" b="1" dirty="0" smtClean="0">
                <a:ln w="12700">
                  <a:solidFill>
                    <a:schemeClr val="tx2">
                      <a:satMod val="155000"/>
                    </a:schemeClr>
                  </a:solidFill>
                  <a:prstDash val="solid"/>
                </a:ln>
                <a:solidFill>
                  <a:schemeClr val="bg1"/>
                </a:solidFill>
                <a:effectLst>
                  <a:outerShdw blurRad="38100" dist="38100" dir="2700000" algn="tl">
                    <a:srgbClr val="000000">
                      <a:alpha val="43137"/>
                    </a:srgbClr>
                  </a:outerShdw>
                </a:effectLst>
                <a:latin typeface="Meiryo UI" pitchFamily="50" charset="-128"/>
                <a:ea typeface="Meiryo UI" pitchFamily="50" charset="-128"/>
                <a:cs typeface="Meiryo UI" pitchFamily="50" charset="-128"/>
              </a:rPr>
              <a:t>Content</a:t>
            </a:r>
            <a:endParaRPr kumimoji="1" lang="ja-JP" altLang="en-US" sz="2400" b="1" dirty="0">
              <a:ln w="12700">
                <a:solidFill>
                  <a:schemeClr val="tx2">
                    <a:satMod val="155000"/>
                  </a:schemeClr>
                </a:solidFill>
                <a:prstDash val="solid"/>
              </a:ln>
              <a:solidFill>
                <a:schemeClr val="bg1"/>
              </a:solidFill>
              <a:effectLst>
                <a:outerShdw blurRad="38100" dist="38100" dir="2700000" algn="tl">
                  <a:srgbClr val="000000">
                    <a:alpha val="43137"/>
                  </a:srgbClr>
                </a:outerShdw>
              </a:effectLst>
              <a:latin typeface="Meiryo UI" pitchFamily="50" charset="-128"/>
              <a:ea typeface="Meiryo UI" pitchFamily="50" charset="-128"/>
              <a:cs typeface="Meiryo UI" pitchFamily="50" charset="-128"/>
            </a:endParaRPr>
          </a:p>
        </p:txBody>
      </p:sp>
      <p:grpSp>
        <p:nvGrpSpPr>
          <p:cNvPr id="16" name="グループ化 15"/>
          <p:cNvGrpSpPr/>
          <p:nvPr/>
        </p:nvGrpSpPr>
        <p:grpSpPr>
          <a:xfrm>
            <a:off x="251520" y="885949"/>
            <a:ext cx="8640960" cy="3452902"/>
            <a:chOff x="251520" y="885949"/>
            <a:chExt cx="8640960" cy="3452902"/>
          </a:xfrm>
        </p:grpSpPr>
        <p:pic>
          <p:nvPicPr>
            <p:cNvPr id="4" name="図 3"/>
            <p:cNvPicPr preferRelativeResize="0">
              <a:picLocks noChangeAspect="1"/>
            </p:cNvPicPr>
            <p:nvPr/>
          </p:nvPicPr>
          <p:blipFill>
            <a:blip r:embed="rId3" cstate="print">
              <a:extLst>
                <a:ext uri="{28A0092B-C50C-407E-A947-70E740481C1C}">
                  <a14:useLocalDpi xmlns:a14="http://schemas.microsoft.com/office/drawing/2010/main" xmlns=""/>
                </a:ext>
              </a:extLst>
            </a:blip>
            <a:stretch>
              <a:fillRect/>
            </a:stretch>
          </p:blipFill>
          <p:spPr>
            <a:xfrm>
              <a:off x="1115616" y="1419622"/>
              <a:ext cx="1774037" cy="1222434"/>
            </a:xfrm>
            <a:prstGeom prst="rect">
              <a:avLst/>
            </a:prstGeom>
          </p:spPr>
        </p:pic>
        <p:sp>
          <p:nvSpPr>
            <p:cNvPr id="6" name="正方形/長方形 5"/>
            <p:cNvSpPr/>
            <p:nvPr/>
          </p:nvSpPr>
          <p:spPr>
            <a:xfrm>
              <a:off x="827584" y="3291830"/>
              <a:ext cx="504056" cy="79208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1027" name="Picture 3"/>
            <p:cNvPicPr preferRelativeResize="0">
              <a:picLocks noChangeAspect="1" noChangeArrowheads="1"/>
            </p:cNvPicPr>
            <p:nvPr/>
          </p:nvPicPr>
          <p:blipFill>
            <a:blip r:embed="rId4" cstate="print"/>
            <a:srcRect/>
            <a:stretch>
              <a:fillRect/>
            </a:stretch>
          </p:blipFill>
          <p:spPr bwMode="auto">
            <a:xfrm rot="16200000">
              <a:off x="982451" y="2847880"/>
              <a:ext cx="841342" cy="577115"/>
            </a:xfrm>
            <a:prstGeom prst="rect">
              <a:avLst/>
            </a:prstGeom>
            <a:noFill/>
            <a:ln w="9525">
              <a:noFill/>
              <a:miter lim="800000"/>
              <a:headEnd/>
              <a:tailEnd/>
            </a:ln>
          </p:spPr>
        </p:pic>
        <p:pic>
          <p:nvPicPr>
            <p:cNvPr id="1028" name="Picture 4"/>
            <p:cNvPicPr preferRelativeResize="0">
              <a:picLocks noChangeAspect="1" noChangeArrowheads="1"/>
            </p:cNvPicPr>
            <p:nvPr/>
          </p:nvPicPr>
          <p:blipFill>
            <a:blip r:embed="rId4" cstate="print"/>
            <a:srcRect/>
            <a:stretch>
              <a:fillRect/>
            </a:stretch>
          </p:blipFill>
          <p:spPr bwMode="auto">
            <a:xfrm rot="16200000">
              <a:off x="2227251" y="2893457"/>
              <a:ext cx="578223" cy="366859"/>
            </a:xfrm>
            <a:prstGeom prst="rect">
              <a:avLst/>
            </a:prstGeom>
            <a:noFill/>
            <a:ln w="9525">
              <a:noFill/>
              <a:miter lim="800000"/>
              <a:headEnd/>
              <a:tailEnd/>
            </a:ln>
          </p:spPr>
        </p:pic>
        <p:sp>
          <p:nvSpPr>
            <p:cNvPr id="10" name="角丸四角形 9"/>
            <p:cNvSpPr/>
            <p:nvPr/>
          </p:nvSpPr>
          <p:spPr>
            <a:xfrm>
              <a:off x="4355976" y="987574"/>
              <a:ext cx="4536504" cy="3168352"/>
            </a:xfrm>
            <a:prstGeom prst="roundRect">
              <a:avLst>
                <a:gd name="adj" fmla="val 7047"/>
              </a:avLst>
            </a:prstGeom>
            <a:solidFill>
              <a:schemeClr val="accent1">
                <a:lumMod val="20000"/>
                <a:lumOff val="80000"/>
              </a:schemeClr>
            </a:solid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テキスト ボックス 11"/>
            <p:cNvSpPr txBox="1"/>
            <p:nvPr/>
          </p:nvSpPr>
          <p:spPr>
            <a:xfrm>
              <a:off x="4427984" y="1169913"/>
              <a:ext cx="4464496" cy="2769989"/>
            </a:xfrm>
            <a:prstGeom prst="rect">
              <a:avLst/>
            </a:prstGeom>
            <a:noFill/>
          </p:spPr>
          <p:txBody>
            <a:bodyPr wrap="square" rtlCol="0">
              <a:spAutoFit/>
            </a:bodyPr>
            <a:lstStyle/>
            <a:p>
              <a:r>
                <a:rPr kumimoji="1" lang="en-US" altLang="ja-JP" sz="2800" b="1" u="sng" dirty="0" smtClean="0">
                  <a:solidFill>
                    <a:schemeClr val="accent1"/>
                  </a:solidFill>
                  <a:latin typeface="Meiryo UI" pitchFamily="50" charset="-128"/>
                  <a:ea typeface="Meiryo UI" pitchFamily="50" charset="-128"/>
                  <a:cs typeface="Meiryo UI" pitchFamily="50" charset="-128"/>
                </a:rPr>
                <a:t>Support OS </a:t>
              </a:r>
            </a:p>
            <a:p>
              <a:r>
                <a:rPr lang="en-US" altLang="ja-JP" sz="2400" b="1" dirty="0" smtClean="0">
                  <a:solidFill>
                    <a:schemeClr val="accent1"/>
                  </a:solidFill>
                  <a:latin typeface="Meiryo UI" pitchFamily="50" charset="-128"/>
                  <a:ea typeface="Meiryo UI" pitchFamily="50" charset="-128"/>
                  <a:cs typeface="Meiryo UI" pitchFamily="50" charset="-128"/>
                </a:rPr>
                <a:t>Windows</a:t>
              </a:r>
              <a:r>
                <a:rPr lang="en-US" altLang="ja-JP" sz="2400" b="1" baseline="30000" dirty="0" smtClean="0">
                  <a:solidFill>
                    <a:schemeClr val="accent1"/>
                  </a:solidFill>
                  <a:latin typeface="Meiryo UI" pitchFamily="50" charset="-128"/>
                  <a:ea typeface="Meiryo UI" pitchFamily="50" charset="-128"/>
                  <a:cs typeface="Meiryo UI" pitchFamily="50" charset="-128"/>
                </a:rPr>
                <a:t>®</a:t>
              </a:r>
              <a:r>
                <a:rPr lang="en-US" altLang="ja-JP" sz="2400" b="1" dirty="0" smtClean="0">
                  <a:solidFill>
                    <a:schemeClr val="accent1"/>
                  </a:solidFill>
                  <a:latin typeface="Meiryo UI" pitchFamily="50" charset="-128"/>
                  <a:ea typeface="Meiryo UI" pitchFamily="50" charset="-128"/>
                  <a:cs typeface="Meiryo UI" pitchFamily="50" charset="-128"/>
                </a:rPr>
                <a:t>/ Android/ </a:t>
              </a:r>
              <a:r>
                <a:rPr lang="en-US" altLang="ja-JP" sz="2400" b="1" dirty="0" err="1" smtClean="0">
                  <a:solidFill>
                    <a:schemeClr val="accent1"/>
                  </a:solidFill>
                  <a:latin typeface="Meiryo UI" pitchFamily="50" charset="-128"/>
                  <a:ea typeface="Meiryo UI" pitchFamily="50" charset="-128"/>
                  <a:cs typeface="Meiryo UI" pitchFamily="50" charset="-128"/>
                </a:rPr>
                <a:t>iOS</a:t>
              </a:r>
              <a:endParaRPr lang="en-US" altLang="ja-JP" sz="2400" b="1" dirty="0" smtClean="0">
                <a:solidFill>
                  <a:schemeClr val="accent1"/>
                </a:solidFill>
                <a:latin typeface="Meiryo UI" pitchFamily="50" charset="-128"/>
                <a:ea typeface="Meiryo UI" pitchFamily="50" charset="-128"/>
                <a:cs typeface="Meiryo UI" pitchFamily="50" charset="-128"/>
              </a:endParaRPr>
            </a:p>
            <a:p>
              <a:endParaRPr lang="en-US" altLang="ja-JP" sz="1600" b="1" dirty="0" smtClean="0">
                <a:solidFill>
                  <a:schemeClr val="accent1"/>
                </a:solidFill>
                <a:latin typeface="Meiryo UI" pitchFamily="50" charset="-128"/>
                <a:ea typeface="Meiryo UI" pitchFamily="50" charset="-128"/>
                <a:cs typeface="Meiryo UI" pitchFamily="50" charset="-128"/>
              </a:endParaRPr>
            </a:p>
            <a:p>
              <a:pPr marL="144000" indent="-144000">
                <a:spcBef>
                  <a:spcPts val="600"/>
                </a:spcBef>
                <a:buFont typeface="Arial" pitchFamily="34" charset="0"/>
                <a:buChar char="•"/>
              </a:pPr>
              <a:r>
                <a:rPr lang="en-US" altLang="ja-JP" b="1" dirty="0" smtClean="0">
                  <a:solidFill>
                    <a:schemeClr val="accent1"/>
                  </a:solidFill>
                  <a:latin typeface="Meiryo UI" pitchFamily="50" charset="-128"/>
                  <a:ea typeface="Meiryo UI" pitchFamily="50" charset="-128"/>
                  <a:cs typeface="Meiryo UI" pitchFamily="50" charset="-128"/>
                </a:rPr>
                <a:t>Using browser to register contents in </a:t>
              </a:r>
              <a:r>
                <a:rPr lang="en-US" altLang="ja-JP" b="1" dirty="0" err="1" smtClean="0">
                  <a:solidFill>
                    <a:schemeClr val="accent1"/>
                  </a:solidFill>
                  <a:latin typeface="Meiryo UI" pitchFamily="50" charset="-128"/>
                  <a:ea typeface="Meiryo UI" pitchFamily="50" charset="-128"/>
                  <a:cs typeface="Meiryo UI" pitchFamily="50" charset="-128"/>
                </a:rPr>
                <a:t>FlashAir</a:t>
              </a:r>
              <a:r>
                <a:rPr lang="en-US" altLang="ja-JP" b="1" dirty="0" smtClean="0">
                  <a:solidFill>
                    <a:schemeClr val="accent1"/>
                  </a:solidFill>
                  <a:latin typeface="Meiryo UI" pitchFamily="50" charset="-128"/>
                  <a:ea typeface="Meiryo UI" pitchFamily="50" charset="-128"/>
                  <a:cs typeface="Meiryo UI" pitchFamily="50" charset="-128"/>
                </a:rPr>
                <a:t>.</a:t>
              </a:r>
            </a:p>
            <a:p>
              <a:pPr marL="144000" indent="-144000">
                <a:spcBef>
                  <a:spcPts val="600"/>
                </a:spcBef>
                <a:buFont typeface="Arial" pitchFamily="34" charset="0"/>
                <a:buChar char="•"/>
              </a:pPr>
              <a:r>
                <a:rPr lang="en-US" altLang="ja-JP" b="1" dirty="0" smtClean="0">
                  <a:solidFill>
                    <a:schemeClr val="accent1"/>
                  </a:solidFill>
                  <a:latin typeface="Meiryo UI" pitchFamily="50" charset="-128"/>
                  <a:ea typeface="Meiryo UI" pitchFamily="50" charset="-128"/>
                  <a:cs typeface="Meiryo UI" pitchFamily="50" charset="-128"/>
                </a:rPr>
                <a:t>Various </a:t>
              </a:r>
              <a:r>
                <a:rPr lang="en-US" altLang="ja-JP" b="1" dirty="0" smtClean="0">
                  <a:solidFill>
                    <a:schemeClr val="accent1"/>
                  </a:solidFill>
                  <a:latin typeface="Meiryo UI" pitchFamily="50" charset="-128"/>
                  <a:ea typeface="Meiryo UI" pitchFamily="50" charset="-128"/>
                  <a:cs typeface="Meiryo UI" pitchFamily="50" charset="-128"/>
                </a:rPr>
                <a:t>types of OS </a:t>
              </a:r>
              <a:r>
                <a:rPr lang="en-US" altLang="ja-JP" b="1" dirty="0" smtClean="0">
                  <a:solidFill>
                    <a:schemeClr val="accent1"/>
                  </a:solidFill>
                  <a:latin typeface="Meiryo UI" pitchFamily="50" charset="-128"/>
                  <a:ea typeface="Meiryo UI" pitchFamily="50" charset="-128"/>
                  <a:cs typeface="Meiryo UI" pitchFamily="50" charset="-128"/>
                </a:rPr>
                <a:t>supported.</a:t>
              </a:r>
              <a:endParaRPr lang="en-US" altLang="ja-JP" b="1" dirty="0" smtClean="0">
                <a:solidFill>
                  <a:schemeClr val="accent1"/>
                </a:solidFill>
                <a:latin typeface="Meiryo UI" pitchFamily="50" charset="-128"/>
                <a:ea typeface="Meiryo UI" pitchFamily="50" charset="-128"/>
                <a:cs typeface="Meiryo UI" pitchFamily="50" charset="-128"/>
              </a:endParaRPr>
            </a:p>
            <a:p>
              <a:pPr marL="144000" indent="-144000">
                <a:spcBef>
                  <a:spcPts val="600"/>
                </a:spcBef>
              </a:pPr>
              <a:endParaRPr lang="en-US" altLang="ja-JP" sz="1600" dirty="0" smtClean="0">
                <a:solidFill>
                  <a:schemeClr val="accent1"/>
                </a:solidFill>
                <a:latin typeface="Meiryo UI" pitchFamily="50" charset="-128"/>
                <a:ea typeface="Meiryo UI" pitchFamily="50" charset="-128"/>
                <a:cs typeface="Meiryo UI" pitchFamily="50" charset="-128"/>
              </a:endParaRPr>
            </a:p>
            <a:p>
              <a:pPr marL="144000" indent="-144000">
                <a:spcBef>
                  <a:spcPts val="600"/>
                </a:spcBef>
              </a:pPr>
              <a:r>
                <a:rPr lang="en-US" altLang="ja-JP" sz="1600" dirty="0" smtClean="0">
                  <a:solidFill>
                    <a:schemeClr val="accent1"/>
                  </a:solidFill>
                  <a:latin typeface="Meiryo UI" pitchFamily="50" charset="-128"/>
                  <a:ea typeface="Meiryo UI" pitchFamily="50" charset="-128"/>
                  <a:cs typeface="Meiryo UI" pitchFamily="50" charset="-128"/>
                </a:rPr>
                <a:t>*</a:t>
              </a:r>
              <a:r>
                <a:rPr lang="en-US" altLang="ja-JP" sz="1600" dirty="0" smtClean="0">
                  <a:solidFill>
                    <a:schemeClr val="accent1"/>
                  </a:solidFill>
                  <a:latin typeface="Meiryo UI" pitchFamily="50" charset="-128"/>
                  <a:ea typeface="Meiryo UI" pitchFamily="50" charset="-128"/>
                  <a:cs typeface="Meiryo UI" pitchFamily="50" charset="-128"/>
                </a:rPr>
                <a:t>For more details, see operation manual.</a:t>
              </a:r>
              <a:endParaRPr kumimoji="1" lang="ja-JP" altLang="en-US" sz="1600" dirty="0">
                <a:solidFill>
                  <a:schemeClr val="accent1"/>
                </a:solidFill>
                <a:latin typeface="Meiryo UI" pitchFamily="50" charset="-128"/>
                <a:ea typeface="Meiryo UI" pitchFamily="50" charset="-128"/>
                <a:cs typeface="Meiryo UI" pitchFamily="50" charset="-128"/>
              </a:endParaRPr>
            </a:p>
          </p:txBody>
        </p:sp>
        <p:sp>
          <p:nvSpPr>
            <p:cNvPr id="13" name="テキスト ボックス 12"/>
            <p:cNvSpPr txBox="1"/>
            <p:nvPr/>
          </p:nvSpPr>
          <p:spPr>
            <a:xfrm>
              <a:off x="251520" y="885949"/>
              <a:ext cx="4104456" cy="523220"/>
            </a:xfrm>
            <a:prstGeom prst="rect">
              <a:avLst/>
            </a:prstGeom>
            <a:noFill/>
          </p:spPr>
          <p:txBody>
            <a:bodyPr wrap="square" rtlCol="0">
              <a:spAutoFit/>
            </a:bodyPr>
            <a:lstStyle/>
            <a:p>
              <a:r>
                <a:rPr lang="ja-JP" altLang="en-US" sz="2800" b="1" dirty="0" smtClean="0">
                  <a:solidFill>
                    <a:schemeClr val="accent1"/>
                  </a:solidFill>
                  <a:latin typeface="Meiryo UI" pitchFamily="50" charset="-128"/>
                  <a:ea typeface="Meiryo UI" pitchFamily="50" charset="-128"/>
                  <a:cs typeface="Meiryo UI" pitchFamily="50" charset="-128"/>
                </a:rPr>
                <a:t>①</a:t>
              </a:r>
              <a:r>
                <a:rPr lang="en-US" altLang="ja-JP" sz="2800" b="1" dirty="0" smtClean="0">
                  <a:solidFill>
                    <a:schemeClr val="accent1"/>
                  </a:solidFill>
                  <a:latin typeface="Meiryo UI" pitchFamily="50" charset="-128"/>
                  <a:ea typeface="Meiryo UI" pitchFamily="50" charset="-128"/>
                  <a:cs typeface="Meiryo UI" pitchFamily="50" charset="-128"/>
                </a:rPr>
                <a:t>Device</a:t>
              </a:r>
            </a:p>
          </p:txBody>
        </p:sp>
        <p:sp>
          <p:nvSpPr>
            <p:cNvPr id="14" name="テキスト ボックス 13"/>
            <p:cNvSpPr txBox="1"/>
            <p:nvPr/>
          </p:nvSpPr>
          <p:spPr>
            <a:xfrm>
              <a:off x="323528" y="3507854"/>
              <a:ext cx="3816424" cy="830997"/>
            </a:xfrm>
            <a:prstGeom prst="rect">
              <a:avLst/>
            </a:prstGeom>
            <a:noFill/>
          </p:spPr>
          <p:txBody>
            <a:bodyPr wrap="square" rtlCol="0">
              <a:spAutoFit/>
            </a:bodyPr>
            <a:lstStyle/>
            <a:p>
              <a:r>
                <a:rPr lang="en-US" altLang="ja-JP" sz="1600" b="1" dirty="0" smtClean="0">
                  <a:solidFill>
                    <a:schemeClr val="accent1"/>
                  </a:solidFill>
                  <a:latin typeface="Meiryo UI" pitchFamily="50" charset="-128"/>
                  <a:ea typeface="Meiryo UI" pitchFamily="50" charset="-128"/>
                  <a:cs typeface="Meiryo UI" pitchFamily="50" charset="-128"/>
                </a:rPr>
                <a:t>Compute, tablet, or </a:t>
              </a:r>
              <a:r>
                <a:rPr lang="en-US" altLang="ja-JP" sz="1600" b="1" dirty="0" err="1" smtClean="0">
                  <a:solidFill>
                    <a:schemeClr val="accent1"/>
                  </a:solidFill>
                  <a:latin typeface="Meiryo UI" pitchFamily="50" charset="-128"/>
                  <a:ea typeface="Meiryo UI" pitchFamily="50" charset="-128"/>
                  <a:cs typeface="Meiryo UI" pitchFamily="50" charset="-128"/>
                </a:rPr>
                <a:t>smartphone</a:t>
              </a:r>
              <a:r>
                <a:rPr lang="en-US" altLang="ja-JP" sz="1600" b="1" dirty="0" smtClean="0">
                  <a:solidFill>
                    <a:schemeClr val="accent1"/>
                  </a:solidFill>
                  <a:latin typeface="Meiryo UI" pitchFamily="50" charset="-128"/>
                  <a:ea typeface="Meiryo UI" pitchFamily="50" charset="-128"/>
                  <a:cs typeface="Meiryo UI" pitchFamily="50" charset="-128"/>
                </a:rPr>
                <a:t> for use of SHARP Content Distributor for </a:t>
              </a:r>
              <a:r>
                <a:rPr lang="en-US" altLang="ja-JP" sz="1600" b="1" dirty="0" err="1" smtClean="0">
                  <a:solidFill>
                    <a:schemeClr val="accent1"/>
                  </a:solidFill>
                  <a:latin typeface="Meiryo UI" pitchFamily="50" charset="-128"/>
                  <a:ea typeface="Meiryo UI" pitchFamily="50" charset="-128"/>
                  <a:cs typeface="Meiryo UI" pitchFamily="50" charset="-128"/>
                </a:rPr>
                <a:t>FlashAir</a:t>
              </a:r>
              <a:endParaRPr lang="en-US" altLang="ja-JP" sz="1600" b="1" dirty="0" smtClean="0">
                <a:solidFill>
                  <a:schemeClr val="accent1"/>
                </a:solidFill>
                <a:latin typeface="Meiryo UI" pitchFamily="50" charset="-128"/>
                <a:ea typeface="Meiryo UI" pitchFamily="50" charset="-128"/>
                <a:cs typeface="Meiryo UI" pitchFamily="50" charset="-128"/>
              </a:endParaRPr>
            </a:p>
          </p:txBody>
        </p:sp>
      </p:grpSp>
      <p:sp>
        <p:nvSpPr>
          <p:cNvPr id="15" name="テキスト ボックス 14"/>
          <p:cNvSpPr txBox="1"/>
          <p:nvPr/>
        </p:nvSpPr>
        <p:spPr>
          <a:xfrm>
            <a:off x="8820473" y="4957565"/>
            <a:ext cx="253874" cy="138499"/>
          </a:xfrm>
          <a:prstGeom prst="rect">
            <a:avLst/>
          </a:prstGeom>
          <a:noFill/>
        </p:spPr>
        <p:txBody>
          <a:bodyPr wrap="square" lIns="0" tIns="0" rIns="0" bIns="0" rtlCol="0">
            <a:spAutoFit/>
          </a:bodyPr>
          <a:lstStyle/>
          <a:p>
            <a:pPr algn="r" defTabSz="725368" fontAlgn="base">
              <a:spcBef>
                <a:spcPct val="0"/>
              </a:spcBef>
              <a:spcAft>
                <a:spcPct val="0"/>
              </a:spcAft>
            </a:pPr>
            <a:fld id="{07CB8C3E-DA0B-4794-AD2D-4606D2C66864}" type="slidenum">
              <a:rPr lang="ja-JP" altLang="en-US" sz="900" b="1" smtClean="0">
                <a:solidFill>
                  <a:prstClr val="black"/>
                </a:solidFill>
                <a:latin typeface="Meiryo UI" pitchFamily="50" charset="-128"/>
                <a:ea typeface="Meiryo UI" pitchFamily="50" charset="-128"/>
                <a:cs typeface="Meiryo UI" pitchFamily="50" charset="-128"/>
              </a:rPr>
              <a:pPr algn="r" defTabSz="725368" fontAlgn="base">
                <a:spcBef>
                  <a:spcPct val="0"/>
                </a:spcBef>
                <a:spcAft>
                  <a:spcPct val="0"/>
                </a:spcAft>
              </a:pPr>
              <a:t>2</a:t>
            </a:fld>
            <a:endParaRPr lang="ja-JP" altLang="en-US" sz="900" b="1" dirty="0">
              <a:solidFill>
                <a:prstClr val="black"/>
              </a:solidFill>
              <a:latin typeface="Meiryo UI" pitchFamily="50" charset="-128"/>
              <a:ea typeface="Meiryo UI" pitchFamily="50" charset="-128"/>
              <a:cs typeface="Meiryo UI" pitchFamily="50" charset="-128"/>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500" fill="hold"/>
                                        <p:tgtEl>
                                          <p:spTgt spid="11"/>
                                        </p:tgtEl>
                                        <p:attrNameLst>
                                          <p:attrName>ppt_x</p:attrName>
                                        </p:attrNameLst>
                                      </p:cBhvr>
                                      <p:tavLst>
                                        <p:tav tm="0">
                                          <p:val>
                                            <p:strVal val="#ppt_x"/>
                                          </p:val>
                                        </p:tav>
                                        <p:tav tm="100000">
                                          <p:val>
                                            <p:strVal val="#ppt_x"/>
                                          </p:val>
                                        </p:tav>
                                      </p:tavLst>
                                    </p:anim>
                                    <p:anim calcmode="lin" valueType="num">
                                      <p:cBhvr additive="base">
                                        <p:cTn id="8" dur="500" fill="hold"/>
                                        <p:tgtEl>
                                          <p:spTgt spid="11"/>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9" presetClass="entr" presetSubtype="0" fill="hold" nodeType="afterEffect">
                                  <p:stCondLst>
                                    <p:cond delay="0"/>
                                  </p:stCondLst>
                                  <p:childTnLst>
                                    <p:set>
                                      <p:cBhvr>
                                        <p:cTn id="11" dur="1" fill="hold">
                                          <p:stCondLst>
                                            <p:cond delay="0"/>
                                          </p:stCondLst>
                                        </p:cTn>
                                        <p:tgtEl>
                                          <p:spTgt spid="16"/>
                                        </p:tgtEl>
                                        <p:attrNameLst>
                                          <p:attrName>style.visibility</p:attrName>
                                        </p:attrNameLst>
                                      </p:cBhvr>
                                      <p:to>
                                        <p:strVal val="visible"/>
                                      </p:to>
                                    </p:set>
                                    <p:animEffect transition="in" filter="dissolve">
                                      <p:cBhvr>
                                        <p:cTn id="12" dur="10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endParaRPr kumimoji="1" lang="ja-JP" altLang="en-US"/>
          </a:p>
        </p:txBody>
      </p:sp>
      <p:sp>
        <p:nvSpPr>
          <p:cNvPr id="3" name="コンテンツ プレースホルダ 2"/>
          <p:cNvSpPr>
            <a:spLocks noGrp="1"/>
          </p:cNvSpPr>
          <p:nvPr>
            <p:ph idx="1"/>
          </p:nvPr>
        </p:nvSpPr>
        <p:spPr/>
        <p:txBody>
          <a:bodyPr/>
          <a:lstStyle/>
          <a:p>
            <a:endParaRPr kumimoji="1" lang="ja-JP" altLang="en-US"/>
          </a:p>
        </p:txBody>
      </p:sp>
      <p:pic>
        <p:nvPicPr>
          <p:cNvPr id="4098" name="Picture 2" descr="C:\Users\S120211\Desktop\FlashAir_setting\FlashAir編集中\24.png"/>
          <p:cNvPicPr>
            <a:picLocks noChangeAspect="1" noChangeArrowheads="1"/>
          </p:cNvPicPr>
          <p:nvPr/>
        </p:nvPicPr>
        <p:blipFill>
          <a:blip r:embed="rId2" cstate="print"/>
          <a:srcRect/>
          <a:stretch>
            <a:fillRect/>
          </a:stretch>
        </p:blipFill>
        <p:spPr bwMode="auto">
          <a:xfrm>
            <a:off x="0" y="0"/>
            <a:ext cx="9144001" cy="5143500"/>
          </a:xfrm>
          <a:prstGeom prst="rect">
            <a:avLst/>
          </a:prstGeom>
          <a:noFill/>
        </p:spPr>
      </p:pic>
      <p:sp>
        <p:nvSpPr>
          <p:cNvPr id="5" name="テキスト ボックス 4"/>
          <p:cNvSpPr txBox="1"/>
          <p:nvPr/>
        </p:nvSpPr>
        <p:spPr>
          <a:xfrm>
            <a:off x="0" y="4500000"/>
            <a:ext cx="9144000" cy="461665"/>
          </a:xfrm>
          <a:prstGeom prst="rect">
            <a:avLst/>
          </a:prstGeom>
          <a:noFill/>
        </p:spPr>
        <p:txBody>
          <a:bodyPr wrap="square" rtlCol="0">
            <a:spAutoFit/>
          </a:bodyPr>
          <a:lstStyle/>
          <a:p>
            <a:pPr algn="ctr"/>
            <a:r>
              <a:rPr kumimoji="1" lang="en-US" altLang="ja-JP" sz="2400" b="1" dirty="0" smtClean="0">
                <a:ln w="12700">
                  <a:solidFill>
                    <a:schemeClr val="tx2">
                      <a:satMod val="155000"/>
                    </a:schemeClr>
                  </a:solidFill>
                  <a:prstDash val="solid"/>
                </a:ln>
                <a:solidFill>
                  <a:schemeClr val="bg1"/>
                </a:solidFill>
                <a:effectLst>
                  <a:outerShdw blurRad="38100" dist="38100" dir="2700000" algn="tl">
                    <a:srgbClr val="000000">
                      <a:alpha val="43137"/>
                    </a:srgbClr>
                  </a:outerShdw>
                </a:effectLst>
                <a:latin typeface="Meiryo UI" pitchFamily="50" charset="-128"/>
                <a:ea typeface="Meiryo UI" pitchFamily="50" charset="-128"/>
                <a:cs typeface="Meiryo UI" pitchFamily="50" charset="-128"/>
              </a:rPr>
              <a:t>Turn the main power of LCD monitor [OFF]/[ON].</a:t>
            </a:r>
            <a:endParaRPr kumimoji="1" lang="ja-JP" altLang="en-US" sz="2400" b="1" dirty="0">
              <a:ln w="12700">
                <a:solidFill>
                  <a:schemeClr val="tx2">
                    <a:satMod val="155000"/>
                  </a:schemeClr>
                </a:solidFill>
                <a:prstDash val="solid"/>
              </a:ln>
              <a:solidFill>
                <a:schemeClr val="bg1"/>
              </a:solidFill>
              <a:effectLst>
                <a:outerShdw blurRad="38100" dist="38100" dir="2700000" algn="tl">
                  <a:srgbClr val="000000">
                    <a:alpha val="43137"/>
                  </a:srgbClr>
                </a:outerShdw>
              </a:effectLst>
              <a:latin typeface="Meiryo UI" pitchFamily="50" charset="-128"/>
              <a:ea typeface="Meiryo UI" pitchFamily="50" charset="-128"/>
              <a:cs typeface="Meiryo UI" pitchFamily="50" charset="-128"/>
            </a:endParaRPr>
          </a:p>
        </p:txBody>
      </p:sp>
      <p:sp>
        <p:nvSpPr>
          <p:cNvPr id="6" name="テキスト ボックス 5"/>
          <p:cNvSpPr txBox="1"/>
          <p:nvPr/>
        </p:nvSpPr>
        <p:spPr>
          <a:xfrm>
            <a:off x="539552" y="3592056"/>
            <a:ext cx="8208912" cy="707886"/>
          </a:xfrm>
          <a:prstGeom prst="rect">
            <a:avLst/>
          </a:prstGeom>
          <a:noFill/>
        </p:spPr>
        <p:txBody>
          <a:bodyPr wrap="square" rtlCol="0">
            <a:spAutoFit/>
          </a:bodyPr>
          <a:lstStyle/>
          <a:p>
            <a:r>
              <a:rPr kumimoji="1" lang="en-US" altLang="ja-JP" sz="2000" dirty="0" smtClean="0">
                <a:solidFill>
                  <a:schemeClr val="bg1"/>
                </a:solidFill>
                <a:latin typeface="Meiryo UI" pitchFamily="50" charset="-128"/>
                <a:ea typeface="Meiryo UI" pitchFamily="50" charset="-128"/>
                <a:cs typeface="Meiryo UI" pitchFamily="50" charset="-128"/>
              </a:rPr>
              <a:t>If you set [POWER SAVE MODE] to [ON], you can restart the monitor with the remote control.</a:t>
            </a:r>
            <a:endParaRPr kumimoji="1" lang="ja-JP" altLang="en-US" sz="2000" dirty="0">
              <a:solidFill>
                <a:schemeClr val="bg1"/>
              </a:solidFill>
              <a:latin typeface="Meiryo UI" pitchFamily="50" charset="-128"/>
              <a:ea typeface="Meiryo UI" pitchFamily="50" charset="-128"/>
              <a:cs typeface="Meiryo UI" pitchFamily="50" charset="-128"/>
            </a:endParaRPr>
          </a:p>
        </p:txBody>
      </p:sp>
      <p:sp>
        <p:nvSpPr>
          <p:cNvPr id="7" name="テキスト ボックス 6"/>
          <p:cNvSpPr txBox="1"/>
          <p:nvPr/>
        </p:nvSpPr>
        <p:spPr>
          <a:xfrm>
            <a:off x="8820473" y="4957565"/>
            <a:ext cx="253874" cy="138499"/>
          </a:xfrm>
          <a:prstGeom prst="rect">
            <a:avLst/>
          </a:prstGeom>
          <a:noFill/>
        </p:spPr>
        <p:txBody>
          <a:bodyPr wrap="square" lIns="0" tIns="0" rIns="0" bIns="0" rtlCol="0">
            <a:spAutoFit/>
          </a:bodyPr>
          <a:lstStyle/>
          <a:p>
            <a:pPr algn="r" defTabSz="725368" fontAlgn="base">
              <a:spcBef>
                <a:spcPct val="0"/>
              </a:spcBef>
              <a:spcAft>
                <a:spcPct val="0"/>
              </a:spcAft>
            </a:pPr>
            <a:fld id="{07CB8C3E-DA0B-4794-AD2D-4606D2C66864}" type="slidenum">
              <a:rPr lang="ja-JP" altLang="en-US" sz="900" b="1" smtClean="0">
                <a:solidFill>
                  <a:prstClr val="black"/>
                </a:solidFill>
                <a:latin typeface="Meiryo UI" pitchFamily="50" charset="-128"/>
                <a:ea typeface="Meiryo UI" pitchFamily="50" charset="-128"/>
                <a:cs typeface="Meiryo UI" pitchFamily="50" charset="-128"/>
              </a:rPr>
              <a:pPr algn="r" defTabSz="725368" fontAlgn="base">
                <a:spcBef>
                  <a:spcPct val="0"/>
                </a:spcBef>
                <a:spcAft>
                  <a:spcPct val="0"/>
                </a:spcAft>
              </a:pPr>
              <a:t>20</a:t>
            </a:fld>
            <a:endParaRPr lang="ja-JP" altLang="en-US" sz="900" b="1" dirty="0">
              <a:solidFill>
                <a:prstClr val="black"/>
              </a:solidFill>
              <a:latin typeface="Meiryo UI" pitchFamily="50" charset="-128"/>
              <a:ea typeface="Meiryo UI" pitchFamily="50" charset="-128"/>
              <a:cs typeface="Meiryo UI" pitchFamily="50" charset="-128"/>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9" presetClass="entr" presetSubtype="0" fill="hold" grpId="0" nodeType="after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dissolve">
                                      <p:cBhvr>
                                        <p:cTn id="12"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3" name="Picture 3" descr="C:\Users\S120211\Desktop\FlashAir_setting\FlashAir編集中\24-familyはめ込み.png"/>
          <p:cNvPicPr>
            <a:picLocks noChangeAspect="1" noChangeArrowheads="1"/>
          </p:cNvPicPr>
          <p:nvPr/>
        </p:nvPicPr>
        <p:blipFill>
          <a:blip r:embed="rId2" cstate="print"/>
          <a:srcRect/>
          <a:stretch>
            <a:fillRect/>
          </a:stretch>
        </p:blipFill>
        <p:spPr bwMode="auto">
          <a:xfrm>
            <a:off x="0" y="0"/>
            <a:ext cx="9144000" cy="5143501"/>
          </a:xfrm>
          <a:prstGeom prst="rect">
            <a:avLst/>
          </a:prstGeom>
          <a:noFill/>
        </p:spPr>
      </p:pic>
      <p:sp>
        <p:nvSpPr>
          <p:cNvPr id="6" name="テキスト ボックス 5"/>
          <p:cNvSpPr txBox="1"/>
          <p:nvPr/>
        </p:nvSpPr>
        <p:spPr>
          <a:xfrm>
            <a:off x="0" y="4500000"/>
            <a:ext cx="9144000" cy="461665"/>
          </a:xfrm>
          <a:prstGeom prst="rect">
            <a:avLst/>
          </a:prstGeom>
          <a:noFill/>
        </p:spPr>
        <p:txBody>
          <a:bodyPr wrap="square" rtlCol="0">
            <a:spAutoFit/>
          </a:bodyPr>
          <a:lstStyle/>
          <a:p>
            <a:pPr algn="ctr"/>
            <a:r>
              <a:rPr kumimoji="1" lang="en-US" altLang="ja-JP" sz="2400" b="1" dirty="0" smtClean="0">
                <a:ln w="12700">
                  <a:solidFill>
                    <a:schemeClr val="tx2">
                      <a:satMod val="155000"/>
                    </a:schemeClr>
                  </a:solidFill>
                  <a:prstDash val="solid"/>
                </a:ln>
                <a:solidFill>
                  <a:schemeClr val="bg1"/>
                </a:solidFill>
                <a:effectLst>
                  <a:outerShdw blurRad="38100" dist="38100" dir="2700000" algn="tl">
                    <a:srgbClr val="000000">
                      <a:alpha val="43137"/>
                    </a:srgbClr>
                  </a:outerShdw>
                </a:effectLst>
                <a:latin typeface="Meiryo UI" pitchFamily="50" charset="-128"/>
                <a:ea typeface="Meiryo UI" pitchFamily="50" charset="-128"/>
                <a:cs typeface="Meiryo UI" pitchFamily="50" charset="-128"/>
              </a:rPr>
              <a:t>The content is displayed </a:t>
            </a:r>
            <a:r>
              <a:rPr lang="en-US" altLang="ja-JP" sz="2400" b="1" dirty="0" smtClean="0">
                <a:ln w="12700">
                  <a:solidFill>
                    <a:schemeClr val="tx2">
                      <a:satMod val="155000"/>
                    </a:schemeClr>
                  </a:solidFill>
                  <a:prstDash val="solid"/>
                </a:ln>
                <a:solidFill>
                  <a:schemeClr val="bg1"/>
                </a:solidFill>
                <a:effectLst>
                  <a:outerShdw blurRad="38100" dist="38100" dir="2700000" algn="tl">
                    <a:srgbClr val="000000">
                      <a:alpha val="43137"/>
                    </a:srgbClr>
                  </a:outerShdw>
                </a:effectLst>
                <a:latin typeface="Meiryo UI" pitchFamily="50" charset="-128"/>
                <a:ea typeface="Meiryo UI" pitchFamily="50" charset="-128"/>
                <a:cs typeface="Meiryo UI" pitchFamily="50" charset="-128"/>
              </a:rPr>
              <a:t>on the LCD monitor.</a:t>
            </a:r>
            <a:endParaRPr kumimoji="1" lang="ja-JP" altLang="en-US" sz="2400" b="1" dirty="0">
              <a:ln w="12700">
                <a:solidFill>
                  <a:schemeClr val="tx2">
                    <a:satMod val="155000"/>
                  </a:schemeClr>
                </a:solidFill>
                <a:prstDash val="solid"/>
              </a:ln>
              <a:solidFill>
                <a:schemeClr val="bg1"/>
              </a:solidFill>
              <a:effectLst>
                <a:outerShdw blurRad="38100" dist="38100" dir="2700000" algn="tl">
                  <a:srgbClr val="000000">
                    <a:alpha val="43137"/>
                  </a:srgbClr>
                </a:outerShdw>
              </a:effectLst>
              <a:latin typeface="Meiryo UI" pitchFamily="50" charset="-128"/>
              <a:ea typeface="Meiryo UI" pitchFamily="50" charset="-128"/>
              <a:cs typeface="Meiryo UI" pitchFamily="50" charset="-128"/>
            </a:endParaRPr>
          </a:p>
        </p:txBody>
      </p:sp>
      <p:sp>
        <p:nvSpPr>
          <p:cNvPr id="4" name="テキスト ボックス 3"/>
          <p:cNvSpPr txBox="1"/>
          <p:nvPr/>
        </p:nvSpPr>
        <p:spPr>
          <a:xfrm>
            <a:off x="8820473" y="4957565"/>
            <a:ext cx="253874" cy="138499"/>
          </a:xfrm>
          <a:prstGeom prst="rect">
            <a:avLst/>
          </a:prstGeom>
          <a:noFill/>
        </p:spPr>
        <p:txBody>
          <a:bodyPr wrap="square" lIns="0" tIns="0" rIns="0" bIns="0" rtlCol="0">
            <a:spAutoFit/>
          </a:bodyPr>
          <a:lstStyle/>
          <a:p>
            <a:pPr algn="r" defTabSz="725368" fontAlgn="base">
              <a:spcBef>
                <a:spcPct val="0"/>
              </a:spcBef>
              <a:spcAft>
                <a:spcPct val="0"/>
              </a:spcAft>
            </a:pPr>
            <a:fld id="{07CB8C3E-DA0B-4794-AD2D-4606D2C66864}" type="slidenum">
              <a:rPr lang="ja-JP" altLang="en-US" sz="900" b="1" smtClean="0">
                <a:solidFill>
                  <a:prstClr val="black"/>
                </a:solidFill>
                <a:latin typeface="Meiryo UI" pitchFamily="50" charset="-128"/>
                <a:ea typeface="Meiryo UI" pitchFamily="50" charset="-128"/>
                <a:cs typeface="Meiryo UI" pitchFamily="50" charset="-128"/>
              </a:rPr>
              <a:pPr algn="r" defTabSz="725368" fontAlgn="base">
                <a:spcBef>
                  <a:spcPct val="0"/>
                </a:spcBef>
                <a:spcAft>
                  <a:spcPct val="0"/>
                </a:spcAft>
              </a:pPr>
              <a:t>21</a:t>
            </a:fld>
            <a:endParaRPr lang="ja-JP" altLang="en-US" sz="900" b="1" dirty="0">
              <a:solidFill>
                <a:prstClr val="black"/>
              </a:solidFill>
              <a:latin typeface="Meiryo UI" pitchFamily="50" charset="-128"/>
              <a:ea typeface="Meiryo UI" pitchFamily="50" charset="-128"/>
              <a:cs typeface="Meiryo UI" pitchFamily="50" charset="-128"/>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グループ化 5"/>
          <p:cNvGrpSpPr/>
          <p:nvPr/>
        </p:nvGrpSpPr>
        <p:grpSpPr>
          <a:xfrm>
            <a:off x="0" y="0"/>
            <a:ext cx="9144000" cy="5143500"/>
            <a:chOff x="0" y="0"/>
            <a:chExt cx="9144000" cy="5143500"/>
          </a:xfrm>
        </p:grpSpPr>
        <p:pic>
          <p:nvPicPr>
            <p:cNvPr id="7170" name="Picture 2" descr="C:\Users\S120211\Desktop\FlashAir_setting\FlashAir編集中\23-bar.png"/>
            <p:cNvPicPr>
              <a:picLocks noChangeAspect="1" noChangeArrowheads="1"/>
            </p:cNvPicPr>
            <p:nvPr/>
          </p:nvPicPr>
          <p:blipFill>
            <a:blip r:embed="rId2" cstate="print"/>
            <a:srcRect/>
            <a:stretch>
              <a:fillRect/>
            </a:stretch>
          </p:blipFill>
          <p:spPr bwMode="auto">
            <a:xfrm>
              <a:off x="0" y="0"/>
              <a:ext cx="9144000" cy="5143500"/>
            </a:xfrm>
            <a:prstGeom prst="rect">
              <a:avLst/>
            </a:prstGeom>
            <a:noFill/>
          </p:spPr>
        </p:pic>
        <p:sp>
          <p:nvSpPr>
            <p:cNvPr id="5" name="テキスト ボックス 4"/>
            <p:cNvSpPr txBox="1"/>
            <p:nvPr/>
          </p:nvSpPr>
          <p:spPr>
            <a:xfrm>
              <a:off x="251520" y="123478"/>
              <a:ext cx="8100392" cy="523220"/>
            </a:xfrm>
            <a:prstGeom prst="rect">
              <a:avLst/>
            </a:prstGeom>
            <a:noFill/>
          </p:spPr>
          <p:txBody>
            <a:bodyPr wrap="square" rtlCol="0">
              <a:spAutoFit/>
            </a:bodyPr>
            <a:lstStyle/>
            <a:p>
              <a:r>
                <a:rPr kumimoji="1" lang="en-US" altLang="ja-JP" sz="2800" b="1" dirty="0" smtClean="0">
                  <a:solidFill>
                    <a:schemeClr val="bg1"/>
                  </a:solidFill>
                  <a:latin typeface="Meiryo UI" pitchFamily="50" charset="-128"/>
                  <a:ea typeface="Meiryo UI" pitchFamily="50" charset="-128"/>
                  <a:cs typeface="Meiryo UI" pitchFamily="50" charset="-128"/>
                </a:rPr>
                <a:t>Cautions</a:t>
              </a:r>
              <a:endParaRPr kumimoji="1" lang="ja-JP" altLang="en-US" sz="2800" b="1" dirty="0">
                <a:solidFill>
                  <a:schemeClr val="bg1"/>
                </a:solidFill>
                <a:latin typeface="Meiryo UI" pitchFamily="50" charset="-128"/>
                <a:ea typeface="Meiryo UI" pitchFamily="50" charset="-128"/>
                <a:cs typeface="Meiryo UI" pitchFamily="50" charset="-128"/>
              </a:endParaRPr>
            </a:p>
          </p:txBody>
        </p:sp>
      </p:grpSp>
      <p:sp>
        <p:nvSpPr>
          <p:cNvPr id="7" name="テキスト ボックス 6"/>
          <p:cNvSpPr txBox="1"/>
          <p:nvPr/>
        </p:nvSpPr>
        <p:spPr>
          <a:xfrm>
            <a:off x="0" y="696054"/>
            <a:ext cx="9144000" cy="2523768"/>
          </a:xfrm>
          <a:prstGeom prst="rect">
            <a:avLst/>
          </a:prstGeom>
          <a:noFill/>
        </p:spPr>
        <p:txBody>
          <a:bodyPr wrap="square" rtlCol="0">
            <a:spAutoFit/>
          </a:bodyPr>
          <a:lstStyle/>
          <a:p>
            <a:pPr marL="360000" indent="-360000">
              <a:spcBef>
                <a:spcPts val="600"/>
              </a:spcBef>
            </a:pPr>
            <a:r>
              <a:rPr kumimoji="1" lang="ja-JP" altLang="en-US" sz="2400" b="1" u="sng" dirty="0" smtClean="0">
                <a:latin typeface="Meiryo UI" pitchFamily="50" charset="-128"/>
                <a:ea typeface="Meiryo UI" pitchFamily="50" charset="-128"/>
                <a:cs typeface="Meiryo UI" pitchFamily="50" charset="-128"/>
              </a:rPr>
              <a:t>①　</a:t>
            </a:r>
            <a:r>
              <a:rPr kumimoji="1" lang="en-US" altLang="ja-JP" sz="2400" b="1" u="sng" dirty="0" smtClean="0">
                <a:latin typeface="Meiryo UI" pitchFamily="50" charset="-128"/>
                <a:ea typeface="Meiryo UI" pitchFamily="50" charset="-128"/>
                <a:cs typeface="Meiryo UI" pitchFamily="50" charset="-128"/>
              </a:rPr>
              <a:t>Editing Content </a:t>
            </a:r>
          </a:p>
          <a:p>
            <a:pPr marL="360000" indent="-360000">
              <a:spcBef>
                <a:spcPts val="600"/>
              </a:spcBef>
            </a:pPr>
            <a:r>
              <a:rPr lang="en-US" altLang="ja-JP" sz="2000" dirty="0" smtClean="0">
                <a:latin typeface="Meiryo UI" pitchFamily="50" charset="-128"/>
                <a:ea typeface="Meiryo UI" pitchFamily="50" charset="-128"/>
                <a:cs typeface="Meiryo UI" pitchFamily="50" charset="-128"/>
              </a:rPr>
              <a:t>	A new content will be played after switching the main power of the LCD monitor [OFF]/[ON]. You can turn [OFF] and [ON] the LCD monitor with the remote control. Please distribute the content within a distance that the remote control can reach.</a:t>
            </a:r>
          </a:p>
          <a:p>
            <a:pPr marL="360000" indent="-360000">
              <a:spcBef>
                <a:spcPts val="600"/>
              </a:spcBef>
            </a:pPr>
            <a:endParaRPr lang="en-US" altLang="ja-JP" sz="2000" dirty="0" smtClean="0">
              <a:latin typeface="Meiryo UI" pitchFamily="50" charset="-128"/>
              <a:ea typeface="Meiryo UI" pitchFamily="50" charset="-128"/>
              <a:cs typeface="Meiryo UI" pitchFamily="50" charset="-128"/>
            </a:endParaRPr>
          </a:p>
          <a:p>
            <a:pPr marL="342900" indent="-342900"/>
            <a:endParaRPr lang="en-US" altLang="ja-JP" sz="2400" b="1" u="sng" dirty="0" smtClean="0">
              <a:latin typeface="Meiryo UI" pitchFamily="50" charset="-128"/>
              <a:ea typeface="Meiryo UI" pitchFamily="50" charset="-128"/>
              <a:cs typeface="Meiryo UI" pitchFamily="50" charset="-128"/>
            </a:endParaRPr>
          </a:p>
        </p:txBody>
      </p:sp>
      <p:sp>
        <p:nvSpPr>
          <p:cNvPr id="8" name="テキスト ボックス 7"/>
          <p:cNvSpPr txBox="1"/>
          <p:nvPr/>
        </p:nvSpPr>
        <p:spPr>
          <a:xfrm>
            <a:off x="36512" y="2322621"/>
            <a:ext cx="9144000" cy="2985433"/>
          </a:xfrm>
          <a:prstGeom prst="rect">
            <a:avLst/>
          </a:prstGeom>
          <a:noFill/>
        </p:spPr>
        <p:txBody>
          <a:bodyPr wrap="square" rtlCol="0">
            <a:spAutoFit/>
          </a:bodyPr>
          <a:lstStyle/>
          <a:p>
            <a:pPr marL="360000" indent="-360000">
              <a:spcBef>
                <a:spcPts val="600"/>
              </a:spcBef>
            </a:pPr>
            <a:endParaRPr lang="en-US" altLang="ja-JP" sz="2000" dirty="0" smtClean="0">
              <a:latin typeface="Meiryo UI" pitchFamily="50" charset="-128"/>
              <a:ea typeface="Meiryo UI" pitchFamily="50" charset="-128"/>
              <a:cs typeface="Meiryo UI" pitchFamily="50" charset="-128"/>
            </a:endParaRPr>
          </a:p>
          <a:p>
            <a:pPr marL="342900" indent="-342900"/>
            <a:r>
              <a:rPr lang="ja-JP" altLang="en-US" sz="2400" b="1" u="sng" dirty="0" smtClean="0">
                <a:latin typeface="Meiryo UI" pitchFamily="50" charset="-128"/>
                <a:ea typeface="Meiryo UI" pitchFamily="50" charset="-128"/>
                <a:cs typeface="Meiryo UI" pitchFamily="50" charset="-128"/>
              </a:rPr>
              <a:t>②　</a:t>
            </a:r>
            <a:r>
              <a:rPr lang="en-US" altLang="ja-JP" sz="2400" b="1" u="sng" dirty="0" smtClean="0">
                <a:latin typeface="Meiryo UI" pitchFamily="50" charset="-128"/>
                <a:ea typeface="Meiryo UI" pitchFamily="50" charset="-128"/>
                <a:cs typeface="Meiryo UI" pitchFamily="50" charset="-128"/>
              </a:rPr>
              <a:t>Distribution of Content</a:t>
            </a:r>
          </a:p>
          <a:p>
            <a:pPr marL="361950" indent="-361950"/>
            <a:r>
              <a:rPr lang="en-US" altLang="ja-JP" sz="2000" dirty="0" smtClean="0">
                <a:latin typeface="Meiryo UI" pitchFamily="50" charset="-128"/>
                <a:ea typeface="Meiryo UI" pitchFamily="50" charset="-128"/>
                <a:cs typeface="Meiryo UI" pitchFamily="50" charset="-128"/>
              </a:rPr>
              <a:t>	The content is distributed via wireless LAN. The transmission speed depends on the environment such as using devices, </a:t>
            </a:r>
            <a:r>
              <a:rPr lang="en-US" altLang="ja-JP" sz="2000" dirty="0" err="1" smtClean="0">
                <a:latin typeface="Meiryo UI" pitchFamily="50" charset="-128"/>
                <a:ea typeface="Meiryo UI" pitchFamily="50" charset="-128"/>
                <a:cs typeface="Meiryo UI" pitchFamily="50" charset="-128"/>
              </a:rPr>
              <a:t>FlashAir</a:t>
            </a:r>
            <a:r>
              <a:rPr lang="en-US" altLang="ja-JP" sz="2000" dirty="0" smtClean="0">
                <a:latin typeface="Meiryo UI" pitchFamily="50" charset="-128"/>
                <a:ea typeface="Meiryo UI" pitchFamily="50" charset="-128"/>
                <a:cs typeface="Meiryo UI" pitchFamily="50" charset="-128"/>
              </a:rPr>
              <a:t>, etc.. The transmission speed may decrease, or be disabled to connect in some situations. </a:t>
            </a:r>
          </a:p>
          <a:p>
            <a:pPr marL="361950" indent="-361950"/>
            <a:r>
              <a:rPr lang="en-US" altLang="ja-JP" sz="2000" dirty="0" smtClean="0">
                <a:latin typeface="Meiryo UI" pitchFamily="50" charset="-128"/>
                <a:ea typeface="Meiryo UI" pitchFamily="50" charset="-128"/>
                <a:cs typeface="Meiryo UI" pitchFamily="50" charset="-128"/>
              </a:rPr>
              <a:t>	</a:t>
            </a:r>
            <a:r>
              <a:rPr lang="en-US" altLang="ja-JP" dirty="0" err="1" smtClean="0">
                <a:latin typeface="Meiryo UI" pitchFamily="50" charset="-128"/>
                <a:ea typeface="Meiryo UI" pitchFamily="50" charset="-128"/>
                <a:cs typeface="Meiryo UI" pitchFamily="50" charset="-128"/>
              </a:rPr>
              <a:t>i.g</a:t>
            </a:r>
            <a:r>
              <a:rPr lang="en-US" altLang="ja-JP" dirty="0" smtClean="0">
                <a:latin typeface="Meiryo UI" pitchFamily="50" charset="-128"/>
                <a:ea typeface="Meiryo UI" pitchFamily="50" charset="-128"/>
                <a:cs typeface="Meiryo UI" pitchFamily="50" charset="-128"/>
              </a:rPr>
              <a:t>. Obstacles, collision with other wireless devices, magnetic-field like a microwave, etc..</a:t>
            </a:r>
            <a:endParaRPr lang="en-US" altLang="ja-JP" sz="1600" dirty="0" smtClean="0">
              <a:latin typeface="Meiryo UI" pitchFamily="50" charset="-128"/>
              <a:ea typeface="Meiryo UI" pitchFamily="50" charset="-128"/>
              <a:cs typeface="Meiryo UI" pitchFamily="50" charset="-128"/>
            </a:endParaRPr>
          </a:p>
          <a:p>
            <a:pPr marL="342900" indent="-342900"/>
            <a:endParaRPr lang="en-US" altLang="ja-JP" sz="2400" b="1" u="sng" dirty="0" smtClean="0">
              <a:latin typeface="Meiryo UI" pitchFamily="50" charset="-128"/>
              <a:ea typeface="Meiryo UI" pitchFamily="50" charset="-128"/>
              <a:cs typeface="Meiryo UI" pitchFamily="50" charset="-128"/>
            </a:endParaRPr>
          </a:p>
        </p:txBody>
      </p:sp>
      <p:sp>
        <p:nvSpPr>
          <p:cNvPr id="9" name="テキスト ボックス 8"/>
          <p:cNvSpPr txBox="1"/>
          <p:nvPr/>
        </p:nvSpPr>
        <p:spPr>
          <a:xfrm>
            <a:off x="8820473" y="4957565"/>
            <a:ext cx="253874" cy="138499"/>
          </a:xfrm>
          <a:prstGeom prst="rect">
            <a:avLst/>
          </a:prstGeom>
          <a:noFill/>
        </p:spPr>
        <p:txBody>
          <a:bodyPr wrap="square" lIns="0" tIns="0" rIns="0" bIns="0" rtlCol="0">
            <a:spAutoFit/>
          </a:bodyPr>
          <a:lstStyle/>
          <a:p>
            <a:pPr algn="r" defTabSz="725368" fontAlgn="base">
              <a:spcBef>
                <a:spcPct val="0"/>
              </a:spcBef>
              <a:spcAft>
                <a:spcPct val="0"/>
              </a:spcAft>
            </a:pPr>
            <a:fld id="{07CB8C3E-DA0B-4794-AD2D-4606D2C66864}" type="slidenum">
              <a:rPr lang="ja-JP" altLang="en-US" sz="900" b="1" smtClean="0">
                <a:solidFill>
                  <a:prstClr val="black"/>
                </a:solidFill>
                <a:latin typeface="Meiryo UI" pitchFamily="50" charset="-128"/>
                <a:ea typeface="Meiryo UI" pitchFamily="50" charset="-128"/>
                <a:cs typeface="Meiryo UI" pitchFamily="50" charset="-128"/>
              </a:rPr>
              <a:pPr algn="r" defTabSz="725368" fontAlgn="base">
                <a:spcBef>
                  <a:spcPct val="0"/>
                </a:spcBef>
                <a:spcAft>
                  <a:spcPct val="0"/>
                </a:spcAft>
              </a:pPr>
              <a:t>22</a:t>
            </a:fld>
            <a:endParaRPr lang="ja-JP" altLang="en-US" sz="900" b="1" dirty="0">
              <a:solidFill>
                <a:prstClr val="black"/>
              </a:solidFill>
              <a:latin typeface="Meiryo UI" pitchFamily="50" charset="-128"/>
              <a:ea typeface="Meiryo UI" pitchFamily="50" charset="-128"/>
              <a:cs typeface="Meiryo UI" pitchFamily="50" charset="-128"/>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グループ化 3"/>
          <p:cNvGrpSpPr/>
          <p:nvPr/>
        </p:nvGrpSpPr>
        <p:grpSpPr>
          <a:xfrm>
            <a:off x="0" y="0"/>
            <a:ext cx="9144000" cy="5143500"/>
            <a:chOff x="0" y="0"/>
            <a:chExt cx="9144000" cy="5143500"/>
          </a:xfrm>
        </p:grpSpPr>
        <p:pic>
          <p:nvPicPr>
            <p:cNvPr id="7170" name="Picture 2" descr="C:\Users\S120211\Desktop\FlashAir_setting\FlashAir編集中\23-bar.png"/>
            <p:cNvPicPr>
              <a:picLocks noChangeAspect="1" noChangeArrowheads="1"/>
            </p:cNvPicPr>
            <p:nvPr/>
          </p:nvPicPr>
          <p:blipFill>
            <a:blip r:embed="rId2" cstate="print"/>
            <a:srcRect/>
            <a:stretch>
              <a:fillRect/>
            </a:stretch>
          </p:blipFill>
          <p:spPr bwMode="auto">
            <a:xfrm>
              <a:off x="0" y="0"/>
              <a:ext cx="9144000" cy="5143500"/>
            </a:xfrm>
            <a:prstGeom prst="rect">
              <a:avLst/>
            </a:prstGeom>
            <a:noFill/>
          </p:spPr>
        </p:pic>
        <p:sp>
          <p:nvSpPr>
            <p:cNvPr id="3" name="テキスト ボックス 2"/>
            <p:cNvSpPr txBox="1"/>
            <p:nvPr/>
          </p:nvSpPr>
          <p:spPr>
            <a:xfrm>
              <a:off x="251520" y="123478"/>
              <a:ext cx="8100392" cy="523220"/>
            </a:xfrm>
            <a:prstGeom prst="rect">
              <a:avLst/>
            </a:prstGeom>
            <a:noFill/>
          </p:spPr>
          <p:txBody>
            <a:bodyPr wrap="square" rtlCol="0">
              <a:spAutoFit/>
            </a:bodyPr>
            <a:lstStyle/>
            <a:p>
              <a:r>
                <a:rPr kumimoji="1" lang="en-US" altLang="ja-JP" sz="2800" b="1" dirty="0" smtClean="0">
                  <a:solidFill>
                    <a:schemeClr val="bg1"/>
                  </a:solidFill>
                  <a:latin typeface="Meiryo UI" pitchFamily="50" charset="-128"/>
                  <a:ea typeface="Meiryo UI" pitchFamily="50" charset="-128"/>
                  <a:cs typeface="Meiryo UI" pitchFamily="50" charset="-128"/>
                </a:rPr>
                <a:t>Cautions</a:t>
              </a:r>
              <a:endParaRPr kumimoji="1" lang="ja-JP" altLang="en-US" sz="2800" b="1" dirty="0">
                <a:solidFill>
                  <a:schemeClr val="bg1"/>
                </a:solidFill>
                <a:latin typeface="Meiryo UI" pitchFamily="50" charset="-128"/>
                <a:ea typeface="Meiryo UI" pitchFamily="50" charset="-128"/>
                <a:cs typeface="Meiryo UI" pitchFamily="50" charset="-128"/>
              </a:endParaRPr>
            </a:p>
          </p:txBody>
        </p:sp>
      </p:grpSp>
      <p:sp>
        <p:nvSpPr>
          <p:cNvPr id="5" name="テキスト ボックス 4"/>
          <p:cNvSpPr txBox="1"/>
          <p:nvPr/>
        </p:nvSpPr>
        <p:spPr>
          <a:xfrm>
            <a:off x="0" y="699542"/>
            <a:ext cx="9144000" cy="4216539"/>
          </a:xfrm>
          <a:prstGeom prst="rect">
            <a:avLst/>
          </a:prstGeom>
          <a:noFill/>
        </p:spPr>
        <p:txBody>
          <a:bodyPr wrap="square" rtlCol="0">
            <a:spAutoFit/>
          </a:bodyPr>
          <a:lstStyle/>
          <a:p>
            <a:pPr marL="342900" indent="-342900"/>
            <a:r>
              <a:rPr lang="ja-JP" altLang="en-US" sz="2400" b="1" u="sng" dirty="0" smtClean="0">
                <a:latin typeface="Meiryo UI" pitchFamily="50" charset="-128"/>
                <a:ea typeface="Meiryo UI" pitchFamily="50" charset="-128"/>
                <a:cs typeface="Meiryo UI" pitchFamily="50" charset="-128"/>
              </a:rPr>
              <a:t>③　</a:t>
            </a:r>
            <a:r>
              <a:rPr lang="en-US" altLang="ja-JP" sz="2400" b="1" u="sng" dirty="0" smtClean="0">
                <a:latin typeface="Meiryo UI" pitchFamily="50" charset="-128"/>
                <a:ea typeface="Meiryo UI" pitchFamily="50" charset="-128"/>
                <a:cs typeface="Meiryo UI" pitchFamily="50" charset="-128"/>
              </a:rPr>
              <a:t>Switching Content (Still image / Video)</a:t>
            </a:r>
          </a:p>
          <a:p>
            <a:pPr marL="342900" indent="-342900"/>
            <a:r>
              <a:rPr kumimoji="1" lang="en-US" altLang="ja-JP" sz="2000" dirty="0" smtClean="0">
                <a:latin typeface="Meiryo UI" pitchFamily="50" charset="-128"/>
                <a:ea typeface="Meiryo UI" pitchFamily="50" charset="-128"/>
                <a:cs typeface="Meiryo UI" pitchFamily="50" charset="-128"/>
              </a:rPr>
              <a:t>	To display still images, use a remote control to set the LCD monitor </a:t>
            </a:r>
          </a:p>
          <a:p>
            <a:pPr marL="342900" indent="-342900"/>
            <a:r>
              <a:rPr lang="en-US" altLang="ja-JP" sz="2000" dirty="0" smtClean="0">
                <a:latin typeface="Meiryo UI" pitchFamily="50" charset="-128"/>
                <a:ea typeface="Meiryo UI" pitchFamily="50" charset="-128"/>
                <a:cs typeface="Meiryo UI" pitchFamily="50" charset="-128"/>
              </a:rPr>
              <a:t>    [SETUP] – [AUTO PLAY] – [PHOTO]. </a:t>
            </a:r>
          </a:p>
          <a:p>
            <a:pPr marL="342900" indent="-342900"/>
            <a:r>
              <a:rPr lang="en-US" altLang="ja-JP" sz="2000" dirty="0" smtClean="0">
                <a:latin typeface="Meiryo UI" pitchFamily="50" charset="-128"/>
                <a:ea typeface="Meiryo UI" pitchFamily="50" charset="-128"/>
                <a:cs typeface="Meiryo UI" pitchFamily="50" charset="-128"/>
              </a:rPr>
              <a:t>	To display videos, use a remote control to set the LCD monitor  [SETUP] – [AUTO PLAY] – [MOVIE].</a:t>
            </a:r>
          </a:p>
          <a:p>
            <a:pPr marL="342900" indent="-342900"/>
            <a:endParaRPr lang="en-US" altLang="ja-JP" sz="2000" dirty="0" smtClean="0">
              <a:latin typeface="Meiryo UI" pitchFamily="50" charset="-128"/>
              <a:ea typeface="Meiryo UI" pitchFamily="50" charset="-128"/>
              <a:cs typeface="Meiryo UI" pitchFamily="50" charset="-128"/>
            </a:endParaRPr>
          </a:p>
          <a:p>
            <a:pPr marL="342900" indent="-342900"/>
            <a:r>
              <a:rPr lang="ja-JP" altLang="en-US" sz="2400" b="1" u="sng" dirty="0" smtClean="0">
                <a:latin typeface="Meiryo UI" pitchFamily="50" charset="-128"/>
                <a:ea typeface="Meiryo UI" pitchFamily="50" charset="-128"/>
                <a:cs typeface="Meiryo UI" pitchFamily="50" charset="-128"/>
              </a:rPr>
              <a:t>④　</a:t>
            </a:r>
            <a:r>
              <a:rPr lang="en-US" altLang="ja-JP" sz="2400" b="1" u="sng" dirty="0" smtClean="0">
                <a:latin typeface="Meiryo UI" pitchFamily="50" charset="-128"/>
                <a:ea typeface="Meiryo UI" pitchFamily="50" charset="-128"/>
                <a:cs typeface="Meiryo UI" pitchFamily="50" charset="-128"/>
              </a:rPr>
              <a:t>[THERMAL SENSOR SETTING] </a:t>
            </a:r>
          </a:p>
          <a:p>
            <a:pPr marL="342900" indent="-342900"/>
            <a:r>
              <a:rPr lang="en-US" altLang="ja-JP" sz="2000" dirty="0" smtClean="0">
                <a:latin typeface="Meiryo UI" pitchFamily="50" charset="-128"/>
                <a:ea typeface="Meiryo UI" pitchFamily="50" charset="-128"/>
                <a:cs typeface="Meiryo UI" pitchFamily="50" charset="-128"/>
              </a:rPr>
              <a:t>	Please set the [THERMAL SENSOR SETTING] based on the actually installed direction of the LCD monitor.</a:t>
            </a:r>
          </a:p>
          <a:p>
            <a:pPr marL="342900" indent="-342900"/>
            <a:r>
              <a:rPr lang="en-US" altLang="ja-JP" sz="2000" dirty="0" smtClean="0">
                <a:latin typeface="Meiryo UI" pitchFamily="50" charset="-128"/>
                <a:ea typeface="Meiryo UI" pitchFamily="50" charset="-128"/>
                <a:cs typeface="Meiryo UI" pitchFamily="50" charset="-128"/>
              </a:rPr>
              <a:t>	[SETUP] – [THERMAL SENSOR SETTING] –</a:t>
            </a:r>
          </a:p>
          <a:p>
            <a:pPr marL="342900" indent="-342900"/>
            <a:r>
              <a:rPr lang="en-US" altLang="ja-JP" sz="2000" dirty="0" smtClean="0">
                <a:latin typeface="Meiryo UI" pitchFamily="50" charset="-128"/>
                <a:ea typeface="Meiryo UI" pitchFamily="50" charset="-128"/>
                <a:cs typeface="Meiryo UI" pitchFamily="50" charset="-128"/>
              </a:rPr>
              <a:t>    [LANDSCAPE] or [PORTRAIL] or [FACE UP] or [FACE DOWN].</a:t>
            </a:r>
          </a:p>
          <a:p>
            <a:pPr marL="342900" indent="-342900"/>
            <a:endParaRPr kumimoji="1" lang="en-US" altLang="ja-JP" sz="2000" dirty="0" smtClean="0">
              <a:latin typeface="Meiryo UI" pitchFamily="50" charset="-128"/>
              <a:ea typeface="Meiryo UI" pitchFamily="50" charset="-128"/>
              <a:cs typeface="Meiryo UI" pitchFamily="50" charset="-128"/>
            </a:endParaRPr>
          </a:p>
          <a:p>
            <a:pPr marL="342900" indent="-342900"/>
            <a:endParaRPr kumimoji="1" lang="ja-JP" altLang="en-US" sz="2000" dirty="0">
              <a:latin typeface="Meiryo UI" pitchFamily="50" charset="-128"/>
              <a:ea typeface="Meiryo UI" pitchFamily="50" charset="-128"/>
              <a:cs typeface="Meiryo UI" pitchFamily="50" charset="-128"/>
            </a:endParaRPr>
          </a:p>
        </p:txBody>
      </p:sp>
      <p:sp>
        <p:nvSpPr>
          <p:cNvPr id="6" name="テキスト ボックス 5"/>
          <p:cNvSpPr txBox="1"/>
          <p:nvPr/>
        </p:nvSpPr>
        <p:spPr>
          <a:xfrm>
            <a:off x="8820473" y="4957565"/>
            <a:ext cx="253874" cy="138499"/>
          </a:xfrm>
          <a:prstGeom prst="rect">
            <a:avLst/>
          </a:prstGeom>
          <a:noFill/>
        </p:spPr>
        <p:txBody>
          <a:bodyPr wrap="square" lIns="0" tIns="0" rIns="0" bIns="0" rtlCol="0">
            <a:spAutoFit/>
          </a:bodyPr>
          <a:lstStyle/>
          <a:p>
            <a:pPr algn="r" defTabSz="725368" fontAlgn="base">
              <a:spcBef>
                <a:spcPct val="0"/>
              </a:spcBef>
              <a:spcAft>
                <a:spcPct val="0"/>
              </a:spcAft>
            </a:pPr>
            <a:fld id="{07CB8C3E-DA0B-4794-AD2D-4606D2C66864}" type="slidenum">
              <a:rPr lang="ja-JP" altLang="en-US" sz="900" b="1" smtClean="0">
                <a:solidFill>
                  <a:prstClr val="black"/>
                </a:solidFill>
                <a:latin typeface="Meiryo UI" pitchFamily="50" charset="-128"/>
                <a:ea typeface="Meiryo UI" pitchFamily="50" charset="-128"/>
                <a:cs typeface="Meiryo UI" pitchFamily="50" charset="-128"/>
              </a:rPr>
              <a:pPr algn="r" defTabSz="725368" fontAlgn="base">
                <a:spcBef>
                  <a:spcPct val="0"/>
                </a:spcBef>
                <a:spcAft>
                  <a:spcPct val="0"/>
                </a:spcAft>
              </a:pPr>
              <a:t>23</a:t>
            </a:fld>
            <a:endParaRPr lang="ja-JP" altLang="en-US" sz="900" b="1" dirty="0">
              <a:solidFill>
                <a:prstClr val="black"/>
              </a:solidFill>
              <a:latin typeface="Meiryo UI" pitchFamily="50" charset="-128"/>
              <a:ea typeface="Meiryo UI" pitchFamily="50" charset="-128"/>
              <a:cs typeface="Meiryo UI" pitchFamily="50" charset="-128"/>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グループ化 3"/>
          <p:cNvGrpSpPr/>
          <p:nvPr/>
        </p:nvGrpSpPr>
        <p:grpSpPr>
          <a:xfrm>
            <a:off x="0" y="0"/>
            <a:ext cx="9144000" cy="5143500"/>
            <a:chOff x="0" y="0"/>
            <a:chExt cx="9144000" cy="5143500"/>
          </a:xfrm>
        </p:grpSpPr>
        <p:pic>
          <p:nvPicPr>
            <p:cNvPr id="7170" name="Picture 2" descr="C:\Users\S120211\Desktop\FlashAir_setting\FlashAir編集中\23-bar.png"/>
            <p:cNvPicPr>
              <a:picLocks noChangeAspect="1" noChangeArrowheads="1"/>
            </p:cNvPicPr>
            <p:nvPr/>
          </p:nvPicPr>
          <p:blipFill>
            <a:blip r:embed="rId2" cstate="print"/>
            <a:srcRect/>
            <a:stretch>
              <a:fillRect/>
            </a:stretch>
          </p:blipFill>
          <p:spPr bwMode="auto">
            <a:xfrm>
              <a:off x="0" y="0"/>
              <a:ext cx="9144000" cy="5143500"/>
            </a:xfrm>
            <a:prstGeom prst="rect">
              <a:avLst/>
            </a:prstGeom>
            <a:noFill/>
          </p:spPr>
        </p:pic>
        <p:sp>
          <p:nvSpPr>
            <p:cNvPr id="3" name="テキスト ボックス 2"/>
            <p:cNvSpPr txBox="1"/>
            <p:nvPr/>
          </p:nvSpPr>
          <p:spPr>
            <a:xfrm>
              <a:off x="251520" y="123478"/>
              <a:ext cx="8100392" cy="523220"/>
            </a:xfrm>
            <a:prstGeom prst="rect">
              <a:avLst/>
            </a:prstGeom>
            <a:noFill/>
          </p:spPr>
          <p:txBody>
            <a:bodyPr wrap="square" rtlCol="0">
              <a:spAutoFit/>
            </a:bodyPr>
            <a:lstStyle/>
            <a:p>
              <a:r>
                <a:rPr kumimoji="1" lang="en-US" altLang="ja-JP" sz="2800" b="1" dirty="0" smtClean="0">
                  <a:solidFill>
                    <a:schemeClr val="bg1"/>
                  </a:solidFill>
                  <a:latin typeface="Meiryo UI" pitchFamily="50" charset="-128"/>
                  <a:ea typeface="Meiryo UI" pitchFamily="50" charset="-128"/>
                  <a:cs typeface="Meiryo UI" pitchFamily="50" charset="-128"/>
                </a:rPr>
                <a:t>Cautions</a:t>
              </a:r>
              <a:endParaRPr kumimoji="1" lang="ja-JP" altLang="en-US" sz="2800" b="1" dirty="0">
                <a:solidFill>
                  <a:schemeClr val="bg1"/>
                </a:solidFill>
                <a:latin typeface="Meiryo UI" pitchFamily="50" charset="-128"/>
                <a:ea typeface="Meiryo UI" pitchFamily="50" charset="-128"/>
                <a:cs typeface="Meiryo UI" pitchFamily="50" charset="-128"/>
              </a:endParaRPr>
            </a:p>
          </p:txBody>
        </p:sp>
      </p:grpSp>
      <p:sp>
        <p:nvSpPr>
          <p:cNvPr id="5" name="テキスト ボックス 4"/>
          <p:cNvSpPr txBox="1"/>
          <p:nvPr/>
        </p:nvSpPr>
        <p:spPr>
          <a:xfrm>
            <a:off x="0" y="699542"/>
            <a:ext cx="9144000" cy="4411464"/>
          </a:xfrm>
          <a:prstGeom prst="rect">
            <a:avLst/>
          </a:prstGeom>
          <a:noFill/>
        </p:spPr>
        <p:txBody>
          <a:bodyPr wrap="square" rtlCol="0">
            <a:spAutoFit/>
          </a:bodyPr>
          <a:lstStyle/>
          <a:p>
            <a:pPr marL="342900" indent="-342900"/>
            <a:r>
              <a:rPr lang="ja-JP" altLang="en-US" sz="2400" b="1" u="sng" dirty="0" smtClean="0">
                <a:latin typeface="Meiryo UI" pitchFamily="50" charset="-128"/>
                <a:ea typeface="Meiryo UI" pitchFamily="50" charset="-128"/>
                <a:cs typeface="Meiryo UI" pitchFamily="50" charset="-128"/>
              </a:rPr>
              <a:t>⑤　</a:t>
            </a:r>
            <a:r>
              <a:rPr lang="en-US" altLang="ja-JP" sz="2400" b="1" u="sng" dirty="0" err="1" smtClean="0">
                <a:latin typeface="Meiryo UI" pitchFamily="50" charset="-128"/>
                <a:ea typeface="Meiryo UI" pitchFamily="50" charset="-128"/>
                <a:cs typeface="Meiryo UI" pitchFamily="50" charset="-128"/>
              </a:rPr>
              <a:t>FlashAir</a:t>
            </a:r>
            <a:endParaRPr lang="en-US" altLang="ja-JP" sz="2400" b="1" u="sng" dirty="0" smtClean="0">
              <a:latin typeface="Meiryo UI" pitchFamily="50" charset="-128"/>
              <a:ea typeface="Meiryo UI" pitchFamily="50" charset="-128"/>
              <a:cs typeface="Meiryo UI" pitchFamily="50" charset="-128"/>
            </a:endParaRPr>
          </a:p>
          <a:p>
            <a:pPr marL="342900" indent="-342900">
              <a:lnSpc>
                <a:spcPts val="2400"/>
              </a:lnSpc>
              <a:spcBef>
                <a:spcPts val="600"/>
              </a:spcBef>
              <a:buFont typeface="Wingdings" pitchFamily="2" charset="2"/>
              <a:buChar char="l"/>
            </a:pPr>
            <a:r>
              <a:rPr kumimoji="1" lang="en-US" altLang="ja-JP" sz="2000" dirty="0" smtClean="0">
                <a:latin typeface="Meiryo UI" pitchFamily="50" charset="-128"/>
                <a:ea typeface="Meiryo UI" pitchFamily="50" charset="-128"/>
                <a:cs typeface="Meiryo UI" pitchFamily="50" charset="-128"/>
              </a:rPr>
              <a:t>The </a:t>
            </a:r>
            <a:r>
              <a:rPr kumimoji="1" lang="en-US" altLang="ja-JP" sz="2000" dirty="0" err="1" smtClean="0">
                <a:latin typeface="Meiryo UI" pitchFamily="50" charset="-128"/>
                <a:ea typeface="Meiryo UI" pitchFamily="50" charset="-128"/>
                <a:cs typeface="Meiryo UI" pitchFamily="50" charset="-128"/>
              </a:rPr>
              <a:t>FlashAir</a:t>
            </a:r>
            <a:r>
              <a:rPr kumimoji="1" lang="en-US" altLang="ja-JP" sz="2000" dirty="0" smtClean="0">
                <a:latin typeface="Meiryo UI" pitchFamily="50" charset="-128"/>
                <a:ea typeface="Meiryo UI" pitchFamily="50" charset="-128"/>
                <a:cs typeface="Meiryo UI" pitchFamily="50" charset="-128"/>
              </a:rPr>
              <a:t> is not included in </a:t>
            </a:r>
            <a:r>
              <a:rPr lang="en-US" altLang="ja-JP" sz="2000" dirty="0" smtClean="0">
                <a:latin typeface="Meiryo UI" pitchFamily="50" charset="-128"/>
                <a:ea typeface="Meiryo UI" pitchFamily="50" charset="-128"/>
                <a:cs typeface="Meiryo UI" pitchFamily="50" charset="-128"/>
              </a:rPr>
              <a:t>the LCD monitor. Please procure it locally. </a:t>
            </a:r>
          </a:p>
          <a:p>
            <a:pPr marL="342900" indent="-342900">
              <a:lnSpc>
                <a:spcPts val="2400"/>
              </a:lnSpc>
              <a:spcBef>
                <a:spcPts val="600"/>
              </a:spcBef>
              <a:buFont typeface="Wingdings" pitchFamily="2" charset="2"/>
              <a:buChar char="l"/>
            </a:pPr>
            <a:r>
              <a:rPr lang="en-US" altLang="ja-JP" sz="2000" dirty="0" smtClean="0">
                <a:latin typeface="Meiryo UI" pitchFamily="50" charset="-128"/>
                <a:ea typeface="Meiryo UI" pitchFamily="50" charset="-128"/>
                <a:cs typeface="Meiryo UI" pitchFamily="50" charset="-128"/>
              </a:rPr>
              <a:t>As to the latest supported version of </a:t>
            </a:r>
            <a:r>
              <a:rPr lang="en-US" altLang="ja-JP" sz="2000" dirty="0" err="1" smtClean="0">
                <a:latin typeface="Meiryo UI" pitchFamily="50" charset="-128"/>
                <a:ea typeface="Meiryo UI" pitchFamily="50" charset="-128"/>
                <a:cs typeface="Meiryo UI" pitchFamily="50" charset="-128"/>
              </a:rPr>
              <a:t>FlashAir</a:t>
            </a:r>
            <a:r>
              <a:rPr lang="en-US" altLang="ja-JP" sz="2000" dirty="0" smtClean="0">
                <a:latin typeface="Meiryo UI" pitchFamily="50" charset="-128"/>
                <a:ea typeface="Meiryo UI" pitchFamily="50" charset="-128"/>
                <a:cs typeface="Meiryo UI" pitchFamily="50" charset="-128"/>
              </a:rPr>
              <a:t>, please refer to the operation manual for the Setup tool. </a:t>
            </a:r>
          </a:p>
          <a:p>
            <a:pPr marL="342900" indent="-342900">
              <a:lnSpc>
                <a:spcPts val="2400"/>
              </a:lnSpc>
              <a:spcBef>
                <a:spcPts val="600"/>
              </a:spcBef>
              <a:buFont typeface="Wingdings" pitchFamily="2" charset="2"/>
              <a:buChar char="l"/>
            </a:pPr>
            <a:r>
              <a:rPr lang="en-US" altLang="ja-JP" sz="2000" dirty="0" smtClean="0">
                <a:latin typeface="Meiryo UI" pitchFamily="50" charset="-128"/>
                <a:ea typeface="Meiryo UI" pitchFamily="50" charset="-128"/>
                <a:cs typeface="Meiryo UI" pitchFamily="50" charset="-128"/>
              </a:rPr>
              <a:t>Prior to use </a:t>
            </a:r>
            <a:r>
              <a:rPr lang="en-US" altLang="ja-JP" sz="2000" dirty="0" err="1" smtClean="0">
                <a:latin typeface="Meiryo UI" pitchFamily="50" charset="-128"/>
                <a:ea typeface="Meiryo UI" pitchFamily="50" charset="-128"/>
                <a:cs typeface="Meiryo UI" pitchFamily="50" charset="-128"/>
              </a:rPr>
              <a:t>FlashAir</a:t>
            </a:r>
            <a:r>
              <a:rPr lang="en-US" altLang="ja-JP" sz="2000" dirty="0" smtClean="0">
                <a:latin typeface="Meiryo UI" pitchFamily="50" charset="-128"/>
                <a:ea typeface="Meiryo UI" pitchFamily="50" charset="-128"/>
                <a:cs typeface="Meiryo UI" pitchFamily="50" charset="-128"/>
              </a:rPr>
              <a:t> initially, you need to add an application to </a:t>
            </a:r>
            <a:r>
              <a:rPr lang="en-US" altLang="ja-JP" sz="2000" dirty="0" err="1" smtClean="0">
                <a:latin typeface="Meiryo UI" pitchFamily="50" charset="-128"/>
                <a:ea typeface="Meiryo UI" pitchFamily="50" charset="-128"/>
                <a:cs typeface="Meiryo UI" pitchFamily="50" charset="-128"/>
              </a:rPr>
              <a:t>FlashAir</a:t>
            </a:r>
            <a:r>
              <a:rPr lang="en-US" altLang="ja-JP" sz="2000" dirty="0" smtClean="0">
                <a:latin typeface="Meiryo UI" pitchFamily="50" charset="-128"/>
                <a:ea typeface="Meiryo UI" pitchFamily="50" charset="-128"/>
                <a:cs typeface="Meiryo UI" pitchFamily="50" charset="-128"/>
              </a:rPr>
              <a:t> using the Setup tool.                                                 Extract </a:t>
            </a:r>
            <a:r>
              <a:rPr lang="en-US" altLang="ja-JP" dirty="0" smtClean="0">
                <a:latin typeface="Meiryo UI" pitchFamily="50" charset="-128"/>
                <a:ea typeface="Meiryo UI" pitchFamily="50" charset="-128"/>
                <a:cs typeface="Meiryo UI" pitchFamily="50" charset="-128"/>
              </a:rPr>
              <a:t>“</a:t>
            </a:r>
            <a:r>
              <a:rPr lang="en-US" altLang="ja-JP" dirty="0" err="1" smtClean="0">
                <a:latin typeface="Meiryo UI" pitchFamily="50" charset="-128"/>
                <a:ea typeface="Meiryo UI" pitchFamily="50" charset="-128"/>
                <a:cs typeface="Meiryo UI" pitchFamily="50" charset="-128"/>
              </a:rPr>
              <a:t>SetupTool_Cdist-forF_Vx.x.x.x.zip</a:t>
            </a:r>
            <a:r>
              <a:rPr lang="en-US" altLang="ja-JP" dirty="0" smtClean="0">
                <a:latin typeface="Meiryo UI" pitchFamily="50" charset="-128"/>
                <a:ea typeface="Meiryo UI" pitchFamily="50" charset="-128"/>
                <a:cs typeface="Meiryo UI" pitchFamily="50" charset="-128"/>
              </a:rPr>
              <a:t>” </a:t>
            </a:r>
            <a:r>
              <a:rPr lang="en-US" altLang="ja-JP" sz="2000" dirty="0" smtClean="0">
                <a:latin typeface="Meiryo UI" pitchFamily="50" charset="-128"/>
                <a:ea typeface="Meiryo UI" pitchFamily="50" charset="-128"/>
                <a:cs typeface="Meiryo UI" pitchFamily="50" charset="-128"/>
              </a:rPr>
              <a:t>to any folder, and insert </a:t>
            </a:r>
            <a:r>
              <a:rPr lang="en-US" altLang="ja-JP" sz="2000" dirty="0" err="1" smtClean="0">
                <a:latin typeface="Meiryo UI" pitchFamily="50" charset="-128"/>
                <a:ea typeface="Meiryo UI" pitchFamily="50" charset="-128"/>
                <a:cs typeface="Meiryo UI" pitchFamily="50" charset="-128"/>
              </a:rPr>
              <a:t>FlashAir</a:t>
            </a:r>
            <a:r>
              <a:rPr lang="en-US" altLang="ja-JP" sz="2000" dirty="0" smtClean="0">
                <a:latin typeface="Meiryo UI" pitchFamily="50" charset="-128"/>
                <a:ea typeface="Meiryo UI" pitchFamily="50" charset="-128"/>
                <a:cs typeface="Meiryo UI" pitchFamily="50" charset="-128"/>
              </a:rPr>
              <a:t> in your PC, then run the Setup tool </a:t>
            </a:r>
            <a:r>
              <a:rPr lang="en-US" altLang="ja-JP" dirty="0" smtClean="0">
                <a:latin typeface="Meiryo UI" pitchFamily="50" charset="-128"/>
                <a:ea typeface="Meiryo UI" pitchFamily="50" charset="-128"/>
                <a:cs typeface="Meiryo UI" pitchFamily="50" charset="-128"/>
              </a:rPr>
              <a:t>(Cdist-SetupTool.exe).</a:t>
            </a:r>
            <a:endParaRPr lang="en-US" altLang="ja-JP" sz="2000" dirty="0" smtClean="0">
              <a:latin typeface="Meiryo UI" pitchFamily="50" charset="-128"/>
              <a:ea typeface="Meiryo UI" pitchFamily="50" charset="-128"/>
              <a:cs typeface="Meiryo UI" pitchFamily="50" charset="-128"/>
            </a:endParaRPr>
          </a:p>
          <a:p>
            <a:pPr marL="266700">
              <a:lnSpc>
                <a:spcPts val="1600"/>
              </a:lnSpc>
              <a:spcBef>
                <a:spcPts val="600"/>
              </a:spcBef>
            </a:pPr>
            <a:r>
              <a:rPr lang="en-US" altLang="ja-JP" sz="1600" dirty="0" smtClean="0">
                <a:latin typeface="Meiryo UI" pitchFamily="50" charset="-128"/>
                <a:ea typeface="Meiryo UI" pitchFamily="50" charset="-128"/>
                <a:cs typeface="Meiryo UI" pitchFamily="50" charset="-128"/>
              </a:rPr>
              <a:t>If your </a:t>
            </a:r>
            <a:r>
              <a:rPr lang="en-US" altLang="ja-JP" sz="1600" dirty="0" err="1" smtClean="0">
                <a:latin typeface="Meiryo UI" pitchFamily="50" charset="-128"/>
                <a:ea typeface="Meiryo UI" pitchFamily="50" charset="-128"/>
                <a:cs typeface="Meiryo UI" pitchFamily="50" charset="-128"/>
              </a:rPr>
              <a:t>FlashAir</a:t>
            </a:r>
            <a:r>
              <a:rPr lang="en-US" altLang="ja-JP" sz="1600" dirty="0" smtClean="0">
                <a:latin typeface="Meiryo UI" pitchFamily="50" charset="-128"/>
                <a:ea typeface="Meiryo UI" pitchFamily="50" charset="-128"/>
                <a:cs typeface="Meiryo UI" pitchFamily="50" charset="-128"/>
              </a:rPr>
              <a:t> is not factory default settings, you need to format </a:t>
            </a:r>
            <a:r>
              <a:rPr lang="en-US" altLang="ja-JP" sz="1600" dirty="0" err="1" smtClean="0">
                <a:latin typeface="Meiryo UI" pitchFamily="50" charset="-128"/>
                <a:ea typeface="Meiryo UI" pitchFamily="50" charset="-128"/>
                <a:cs typeface="Meiryo UI" pitchFamily="50" charset="-128"/>
              </a:rPr>
              <a:t>FlashAir</a:t>
            </a:r>
            <a:r>
              <a:rPr lang="en-US" altLang="ja-JP" sz="1600" dirty="0" smtClean="0">
                <a:latin typeface="Meiryo UI" pitchFamily="50" charset="-128"/>
                <a:ea typeface="Meiryo UI" pitchFamily="50" charset="-128"/>
                <a:cs typeface="Meiryo UI" pitchFamily="50" charset="-128"/>
              </a:rPr>
              <a:t> by using format function, and then use the “</a:t>
            </a:r>
            <a:r>
              <a:rPr lang="en-US" altLang="ja-JP" sz="1600" dirty="0" err="1" smtClean="0">
                <a:latin typeface="Meiryo UI" pitchFamily="50" charset="-128"/>
                <a:ea typeface="Meiryo UI" pitchFamily="50" charset="-128"/>
                <a:cs typeface="Meiryo UI" pitchFamily="50" charset="-128"/>
              </a:rPr>
              <a:t>FlashAir</a:t>
            </a:r>
            <a:r>
              <a:rPr lang="en-US" altLang="ja-JP" sz="1600" dirty="0" smtClean="0">
                <a:latin typeface="Meiryo UI" pitchFamily="50" charset="-128"/>
                <a:ea typeface="Meiryo UI" pitchFamily="50" charset="-128"/>
                <a:cs typeface="Meiryo UI" pitchFamily="50" charset="-128"/>
              </a:rPr>
              <a:t> Software Update tool” to update the software. You can download the “</a:t>
            </a:r>
            <a:r>
              <a:rPr lang="en-US" altLang="ja-JP" sz="1600" dirty="0" err="1" smtClean="0">
                <a:latin typeface="Meiryo UI" pitchFamily="50" charset="-128"/>
                <a:ea typeface="Meiryo UI" pitchFamily="50" charset="-128"/>
                <a:cs typeface="Meiryo UI" pitchFamily="50" charset="-128"/>
              </a:rPr>
              <a:t>FlashAir</a:t>
            </a:r>
            <a:r>
              <a:rPr lang="en-US" altLang="ja-JP" sz="1600" dirty="0" smtClean="0">
                <a:latin typeface="Meiryo UI" pitchFamily="50" charset="-128"/>
                <a:ea typeface="Meiryo UI" pitchFamily="50" charset="-128"/>
                <a:cs typeface="Meiryo UI" pitchFamily="50" charset="-128"/>
              </a:rPr>
              <a:t> Software Update tool” from the following URL provided by Toshiba Corporation.</a:t>
            </a:r>
          </a:p>
          <a:p>
            <a:pPr marL="179388" indent="87313">
              <a:lnSpc>
                <a:spcPts val="1600"/>
              </a:lnSpc>
              <a:spcBef>
                <a:spcPts val="600"/>
              </a:spcBef>
            </a:pPr>
            <a:r>
              <a:rPr lang="en-US" altLang="ja-JP" sz="1600" dirty="0" smtClean="0">
                <a:latin typeface="Meiryo UI" pitchFamily="50" charset="-128"/>
                <a:ea typeface="Meiryo UI" pitchFamily="50" charset="-128"/>
                <a:cs typeface="Meiryo UI" pitchFamily="50" charset="-128"/>
              </a:rPr>
              <a:t>https://www.toshiba.co.jp/p-media/english/download/wl/updatetool_w03.htm</a:t>
            </a:r>
            <a:endParaRPr kumimoji="1" lang="en-US" altLang="ja-JP" sz="2000" dirty="0" smtClean="0">
              <a:latin typeface="Meiryo UI" pitchFamily="50" charset="-128"/>
              <a:ea typeface="Meiryo UI" pitchFamily="50" charset="-128"/>
              <a:cs typeface="Meiryo UI" pitchFamily="50" charset="-128"/>
            </a:endParaRPr>
          </a:p>
        </p:txBody>
      </p:sp>
      <p:sp>
        <p:nvSpPr>
          <p:cNvPr id="6" name="テキスト ボックス 5"/>
          <p:cNvSpPr txBox="1"/>
          <p:nvPr/>
        </p:nvSpPr>
        <p:spPr>
          <a:xfrm>
            <a:off x="8820473" y="4957565"/>
            <a:ext cx="253874" cy="138499"/>
          </a:xfrm>
          <a:prstGeom prst="rect">
            <a:avLst/>
          </a:prstGeom>
          <a:noFill/>
        </p:spPr>
        <p:txBody>
          <a:bodyPr wrap="square" lIns="0" tIns="0" rIns="0" bIns="0" rtlCol="0">
            <a:spAutoFit/>
          </a:bodyPr>
          <a:lstStyle/>
          <a:p>
            <a:pPr algn="r" defTabSz="725368" fontAlgn="base">
              <a:spcBef>
                <a:spcPct val="0"/>
              </a:spcBef>
              <a:spcAft>
                <a:spcPct val="0"/>
              </a:spcAft>
            </a:pPr>
            <a:fld id="{07CB8C3E-DA0B-4794-AD2D-4606D2C66864}" type="slidenum">
              <a:rPr lang="ja-JP" altLang="en-US" sz="900" b="1" smtClean="0">
                <a:solidFill>
                  <a:prstClr val="black"/>
                </a:solidFill>
                <a:latin typeface="Meiryo UI" pitchFamily="50" charset="-128"/>
                <a:ea typeface="Meiryo UI" pitchFamily="50" charset="-128"/>
                <a:cs typeface="Meiryo UI" pitchFamily="50" charset="-128"/>
              </a:rPr>
              <a:pPr algn="r" defTabSz="725368" fontAlgn="base">
                <a:spcBef>
                  <a:spcPct val="0"/>
                </a:spcBef>
                <a:spcAft>
                  <a:spcPct val="0"/>
                </a:spcAft>
              </a:pPr>
              <a:t>24</a:t>
            </a:fld>
            <a:endParaRPr lang="ja-JP" altLang="en-US" sz="900" b="1" dirty="0">
              <a:solidFill>
                <a:prstClr val="black"/>
              </a:solidFill>
              <a:latin typeface="Meiryo UI" pitchFamily="50" charset="-128"/>
              <a:ea typeface="Meiryo UI" pitchFamily="50" charset="-128"/>
              <a:cs typeface="Meiryo UI" pitchFamily="50" charset="-128"/>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descr="C:\Users\S120211\Desktop\FlashAir_setting\FlashAir編集中\bar_top_bottom.png"/>
          <p:cNvPicPr>
            <a:picLocks noChangeAspect="1" noChangeArrowheads="1"/>
          </p:cNvPicPr>
          <p:nvPr/>
        </p:nvPicPr>
        <p:blipFill>
          <a:blip r:embed="rId2" cstate="print"/>
          <a:srcRect/>
          <a:stretch>
            <a:fillRect/>
          </a:stretch>
        </p:blipFill>
        <p:spPr bwMode="auto">
          <a:xfrm>
            <a:off x="0" y="0"/>
            <a:ext cx="9144001" cy="5143500"/>
          </a:xfrm>
          <a:prstGeom prst="rect">
            <a:avLst/>
          </a:prstGeom>
          <a:noFill/>
        </p:spPr>
      </p:pic>
      <p:grpSp>
        <p:nvGrpSpPr>
          <p:cNvPr id="4" name="グループ化 3"/>
          <p:cNvGrpSpPr/>
          <p:nvPr/>
        </p:nvGrpSpPr>
        <p:grpSpPr>
          <a:xfrm>
            <a:off x="3038073" y="2053678"/>
            <a:ext cx="3046095" cy="1036144"/>
            <a:chOff x="3038073" y="1855656"/>
            <a:chExt cx="3046095" cy="1036144"/>
          </a:xfrm>
        </p:grpSpPr>
        <p:pic>
          <p:nvPicPr>
            <p:cNvPr id="5" name="Picture 11" descr="C:\Users\S120211\Desktop\Basic_Image_data(PNG)_RGB\BeOriginal(basic)_w492h168_RGB.png"/>
            <p:cNvPicPr>
              <a:picLocks noChangeAspect="1" noChangeArrowheads="1"/>
            </p:cNvPicPr>
            <p:nvPr/>
          </p:nvPicPr>
          <p:blipFill>
            <a:blip r:embed="rId3" cstate="print"/>
            <a:srcRect b="49494"/>
            <a:stretch>
              <a:fillRect/>
            </a:stretch>
          </p:blipFill>
          <p:spPr bwMode="auto">
            <a:xfrm>
              <a:off x="3038073" y="1855656"/>
              <a:ext cx="3046095" cy="525331"/>
            </a:xfrm>
            <a:prstGeom prst="rect">
              <a:avLst/>
            </a:prstGeom>
            <a:noFill/>
          </p:spPr>
        </p:pic>
        <p:pic>
          <p:nvPicPr>
            <p:cNvPr id="6" name="Picture 11" descr="C:\Users\S120211\Desktop\Basic_Image_data(PNG)_RGB\BeOriginal(basic)_w492h168_RGB.png"/>
            <p:cNvPicPr>
              <a:picLocks noChangeAspect="1" noChangeArrowheads="1"/>
            </p:cNvPicPr>
            <p:nvPr/>
          </p:nvPicPr>
          <p:blipFill>
            <a:blip r:embed="rId3" cstate="print"/>
            <a:srcRect t="51744"/>
            <a:stretch>
              <a:fillRect/>
            </a:stretch>
          </p:blipFill>
          <p:spPr bwMode="auto">
            <a:xfrm>
              <a:off x="3038073" y="2389866"/>
              <a:ext cx="3046095" cy="501934"/>
            </a:xfrm>
            <a:prstGeom prst="rect">
              <a:avLst/>
            </a:prstGeom>
            <a:noFill/>
          </p:spPr>
        </p:pic>
      </p:grpSp>
      <p:sp>
        <p:nvSpPr>
          <p:cNvPr id="7" name="正方形/長方形 6"/>
          <p:cNvSpPr/>
          <p:nvPr/>
        </p:nvSpPr>
        <p:spPr>
          <a:xfrm>
            <a:off x="161764" y="4500000"/>
            <a:ext cx="8820472" cy="646331"/>
          </a:xfrm>
          <a:prstGeom prst="rect">
            <a:avLst/>
          </a:prstGeom>
        </p:spPr>
        <p:txBody>
          <a:bodyPr wrap="square">
            <a:spAutoFit/>
          </a:bodyPr>
          <a:lstStyle/>
          <a:p>
            <a:r>
              <a:rPr lang="en-US" altLang="ja-JP" sz="900" dirty="0" err="1" smtClean="0">
                <a:latin typeface="Meiryo UI" pitchFamily="50" charset="-128"/>
                <a:ea typeface="Meiryo UI" pitchFamily="50" charset="-128"/>
                <a:cs typeface="Meiryo UI" pitchFamily="50" charset="-128"/>
              </a:rPr>
              <a:t>FlashAir</a:t>
            </a:r>
            <a:r>
              <a:rPr lang="en-US" altLang="ja-JP" sz="900" dirty="0" smtClean="0">
                <a:latin typeface="Meiryo UI" pitchFamily="50" charset="-128"/>
                <a:ea typeface="Meiryo UI" pitchFamily="50" charset="-128"/>
                <a:cs typeface="Meiryo UI" pitchFamily="50" charset="-128"/>
              </a:rPr>
              <a:t> is a trademark of Toshiba Corporation. Windows is either a registered trademark or trademark of Microsoft Corporation in the US and/or other countries. Android is a trademark of Google Inc. IOS is a trademark or registered trademark of Cisco Systems, Inc. in the US and other countries and is used under license by Apple Inc. All other brand names and product names may be trademarks or registered trademarks of their respective owners. All screen images appearing in this document are simulated. Design and specifications are subject to change without prior notice.</a:t>
            </a:r>
            <a:endParaRPr lang="ja-JP" altLang="en-US" sz="900" dirty="0">
              <a:latin typeface="Meiryo UI" pitchFamily="50" charset="-128"/>
              <a:ea typeface="Meiryo UI" pitchFamily="50" charset="-128"/>
              <a:cs typeface="Meiryo UI" pitchFamily="50" charset="-128"/>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descr="C:\Users\S120211\Desktop\FlashAir_setting\FlashAir編集中\bar_top_bottom.png"/>
          <p:cNvPicPr>
            <a:picLocks noChangeAspect="1" noChangeArrowheads="1"/>
          </p:cNvPicPr>
          <p:nvPr/>
        </p:nvPicPr>
        <p:blipFill>
          <a:blip r:embed="rId2" cstate="print"/>
          <a:srcRect/>
          <a:stretch>
            <a:fillRect/>
          </a:stretch>
        </p:blipFill>
        <p:spPr bwMode="auto">
          <a:xfrm>
            <a:off x="0" y="0"/>
            <a:ext cx="9144001" cy="5143500"/>
          </a:xfrm>
          <a:prstGeom prst="rect">
            <a:avLst/>
          </a:prstGeom>
          <a:noFill/>
        </p:spPr>
      </p:pic>
      <p:sp>
        <p:nvSpPr>
          <p:cNvPr id="6" name="テキスト ボックス 5"/>
          <p:cNvSpPr txBox="1"/>
          <p:nvPr/>
        </p:nvSpPr>
        <p:spPr>
          <a:xfrm>
            <a:off x="251520" y="123478"/>
            <a:ext cx="8100392" cy="523220"/>
          </a:xfrm>
          <a:prstGeom prst="rect">
            <a:avLst/>
          </a:prstGeom>
          <a:noFill/>
        </p:spPr>
        <p:txBody>
          <a:bodyPr wrap="square" rtlCol="0">
            <a:spAutoFit/>
          </a:bodyPr>
          <a:lstStyle/>
          <a:p>
            <a:r>
              <a:rPr lang="en-US" altLang="ja-JP" sz="2800" b="1" dirty="0" smtClean="0">
                <a:solidFill>
                  <a:schemeClr val="bg1"/>
                </a:solidFill>
                <a:latin typeface="Meiryo UI" pitchFamily="50" charset="-128"/>
                <a:ea typeface="Meiryo UI" pitchFamily="50" charset="-128"/>
                <a:cs typeface="Meiryo UI" pitchFamily="50" charset="-128"/>
              </a:rPr>
              <a:t>Requirements</a:t>
            </a:r>
            <a:endParaRPr kumimoji="1" lang="ja-JP" altLang="en-US" sz="2800" b="1" dirty="0">
              <a:solidFill>
                <a:schemeClr val="bg1"/>
              </a:solidFill>
              <a:latin typeface="Meiryo UI" pitchFamily="50" charset="-128"/>
              <a:ea typeface="Meiryo UI" pitchFamily="50" charset="-128"/>
              <a:cs typeface="Meiryo UI" pitchFamily="50" charset="-128"/>
            </a:endParaRPr>
          </a:p>
        </p:txBody>
      </p:sp>
      <p:grpSp>
        <p:nvGrpSpPr>
          <p:cNvPr id="15" name="グループ化 14"/>
          <p:cNvGrpSpPr/>
          <p:nvPr/>
        </p:nvGrpSpPr>
        <p:grpSpPr>
          <a:xfrm>
            <a:off x="179512" y="885949"/>
            <a:ext cx="4968552" cy="3088218"/>
            <a:chOff x="179512" y="885949"/>
            <a:chExt cx="4968552" cy="3088218"/>
          </a:xfrm>
        </p:grpSpPr>
        <p:pic>
          <p:nvPicPr>
            <p:cNvPr id="2051" name="Picture 3" descr="C:\Users\S120211\Desktop\FlashAir_setting\monitor_blank.jpg"/>
            <p:cNvPicPr>
              <a:picLocks noChangeAspect="1" noChangeArrowheads="1"/>
            </p:cNvPicPr>
            <p:nvPr/>
          </p:nvPicPr>
          <p:blipFill>
            <a:blip r:embed="rId3" cstate="print"/>
            <a:srcRect/>
            <a:stretch>
              <a:fillRect/>
            </a:stretch>
          </p:blipFill>
          <p:spPr bwMode="auto">
            <a:xfrm>
              <a:off x="179512" y="1779662"/>
              <a:ext cx="2762250" cy="1663700"/>
            </a:xfrm>
            <a:prstGeom prst="rect">
              <a:avLst/>
            </a:prstGeom>
            <a:noFill/>
          </p:spPr>
        </p:pic>
        <p:sp>
          <p:nvSpPr>
            <p:cNvPr id="11" name="角丸四角形 10"/>
            <p:cNvSpPr/>
            <p:nvPr/>
          </p:nvSpPr>
          <p:spPr>
            <a:xfrm>
              <a:off x="2987824" y="1440000"/>
              <a:ext cx="2160240" cy="2520000"/>
            </a:xfrm>
            <a:prstGeom prst="roundRect">
              <a:avLst>
                <a:gd name="adj" fmla="val 6084"/>
              </a:avLst>
            </a:prstGeom>
            <a:solidFill>
              <a:schemeClr val="accent1">
                <a:lumMod val="20000"/>
                <a:lumOff val="80000"/>
              </a:schemeClr>
            </a:solid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テキスト ボックス 11"/>
            <p:cNvSpPr txBox="1"/>
            <p:nvPr/>
          </p:nvSpPr>
          <p:spPr>
            <a:xfrm>
              <a:off x="3059832" y="1419622"/>
              <a:ext cx="2016224" cy="2554545"/>
            </a:xfrm>
            <a:prstGeom prst="rect">
              <a:avLst/>
            </a:prstGeom>
            <a:noFill/>
          </p:spPr>
          <p:txBody>
            <a:bodyPr wrap="square" rtlCol="0">
              <a:spAutoFit/>
            </a:bodyPr>
            <a:lstStyle/>
            <a:p>
              <a:pPr algn="ctr"/>
              <a:r>
                <a:rPr kumimoji="1" lang="en-US" altLang="ja-JP" sz="2400" b="1" u="sng" dirty="0" smtClean="0">
                  <a:solidFill>
                    <a:schemeClr val="accent1"/>
                  </a:solidFill>
                  <a:latin typeface="Meiryo UI" pitchFamily="50" charset="-128"/>
                  <a:ea typeface="Meiryo UI" pitchFamily="50" charset="-128"/>
                  <a:cs typeface="Meiryo UI" pitchFamily="50" charset="-128"/>
                </a:rPr>
                <a:t> Support Model</a:t>
              </a:r>
            </a:p>
            <a:p>
              <a:pPr algn="ctr"/>
              <a:endParaRPr kumimoji="1" lang="en-US" altLang="ja-JP" sz="1200" b="1" dirty="0" smtClean="0">
                <a:solidFill>
                  <a:schemeClr val="accent1"/>
                </a:solidFill>
                <a:latin typeface="Meiryo UI" pitchFamily="50" charset="-128"/>
                <a:ea typeface="Meiryo UI" pitchFamily="50" charset="-128"/>
                <a:cs typeface="Meiryo UI" pitchFamily="50" charset="-128"/>
              </a:endParaRPr>
            </a:p>
            <a:p>
              <a:pPr algn="ctr"/>
              <a:r>
                <a:rPr kumimoji="1" lang="en-US" altLang="ja-JP" sz="2400" b="1" dirty="0" smtClean="0">
                  <a:solidFill>
                    <a:schemeClr val="accent1"/>
                  </a:solidFill>
                  <a:latin typeface="Meiryo UI" pitchFamily="50" charset="-128"/>
                  <a:ea typeface="Meiryo UI" pitchFamily="50" charset="-128"/>
                  <a:cs typeface="Meiryo UI" pitchFamily="50" charset="-128"/>
                </a:rPr>
                <a:t>PN-Y556</a:t>
              </a:r>
            </a:p>
            <a:p>
              <a:pPr algn="ctr"/>
              <a:r>
                <a:rPr lang="en-US" altLang="ja-JP" sz="2400" b="1" dirty="0" smtClean="0">
                  <a:solidFill>
                    <a:schemeClr val="accent1"/>
                  </a:solidFill>
                  <a:latin typeface="Meiryo UI" pitchFamily="50" charset="-128"/>
                  <a:ea typeface="Meiryo UI" pitchFamily="50" charset="-128"/>
                  <a:cs typeface="Meiryo UI" pitchFamily="50" charset="-128"/>
                </a:rPr>
                <a:t>PN-Y496</a:t>
              </a:r>
            </a:p>
            <a:p>
              <a:pPr algn="ctr"/>
              <a:r>
                <a:rPr kumimoji="1" lang="en-US" altLang="ja-JP" sz="2400" b="1" dirty="0" smtClean="0">
                  <a:solidFill>
                    <a:schemeClr val="accent1"/>
                  </a:solidFill>
                  <a:latin typeface="Meiryo UI" pitchFamily="50" charset="-128"/>
                  <a:ea typeface="Meiryo UI" pitchFamily="50" charset="-128"/>
                  <a:cs typeface="Meiryo UI" pitchFamily="50" charset="-128"/>
                </a:rPr>
                <a:t>PN-Y436</a:t>
              </a:r>
            </a:p>
            <a:p>
              <a:pPr algn="ctr"/>
              <a:r>
                <a:rPr lang="en-US" altLang="ja-JP" sz="2400" b="1" dirty="0" smtClean="0">
                  <a:solidFill>
                    <a:schemeClr val="accent1"/>
                  </a:solidFill>
                  <a:latin typeface="Meiryo UI" pitchFamily="50" charset="-128"/>
                  <a:ea typeface="Meiryo UI" pitchFamily="50" charset="-128"/>
                  <a:cs typeface="Meiryo UI" pitchFamily="50" charset="-128"/>
                </a:rPr>
                <a:t>PN-Y326</a:t>
              </a:r>
              <a:endParaRPr kumimoji="1" lang="en-US" altLang="ja-JP" sz="1600" b="1" u="sng" dirty="0" smtClean="0">
                <a:solidFill>
                  <a:schemeClr val="accent1"/>
                </a:solidFill>
                <a:latin typeface="Meiryo UI" pitchFamily="50" charset="-128"/>
                <a:ea typeface="Meiryo UI" pitchFamily="50" charset="-128"/>
                <a:cs typeface="Meiryo UI" pitchFamily="50" charset="-128"/>
              </a:endParaRPr>
            </a:p>
          </p:txBody>
        </p:sp>
        <p:sp>
          <p:nvSpPr>
            <p:cNvPr id="13" name="テキスト ボックス 12"/>
            <p:cNvSpPr txBox="1"/>
            <p:nvPr/>
          </p:nvSpPr>
          <p:spPr>
            <a:xfrm>
              <a:off x="251520" y="885949"/>
              <a:ext cx="4104456" cy="523220"/>
            </a:xfrm>
            <a:prstGeom prst="rect">
              <a:avLst/>
            </a:prstGeom>
            <a:noFill/>
          </p:spPr>
          <p:txBody>
            <a:bodyPr wrap="square" rtlCol="0">
              <a:spAutoFit/>
            </a:bodyPr>
            <a:lstStyle/>
            <a:p>
              <a:r>
                <a:rPr lang="ja-JP" altLang="en-US" sz="2800" b="1" dirty="0" smtClean="0">
                  <a:solidFill>
                    <a:schemeClr val="accent1"/>
                  </a:solidFill>
                  <a:latin typeface="Meiryo UI" pitchFamily="50" charset="-128"/>
                  <a:ea typeface="Meiryo UI" pitchFamily="50" charset="-128"/>
                  <a:cs typeface="Meiryo UI" pitchFamily="50" charset="-128"/>
                </a:rPr>
                <a:t>②</a:t>
              </a:r>
              <a:r>
                <a:rPr lang="en-US" altLang="ja-JP" sz="2800" b="1" dirty="0" smtClean="0">
                  <a:solidFill>
                    <a:schemeClr val="accent1"/>
                  </a:solidFill>
                  <a:latin typeface="Meiryo UI" pitchFamily="50" charset="-128"/>
                  <a:ea typeface="Meiryo UI" pitchFamily="50" charset="-128"/>
                  <a:cs typeface="Meiryo UI" pitchFamily="50" charset="-128"/>
                </a:rPr>
                <a:t>Monitor</a:t>
              </a:r>
            </a:p>
          </p:txBody>
        </p:sp>
      </p:grpSp>
      <p:sp>
        <p:nvSpPr>
          <p:cNvPr id="19" name="テキスト ボックス 18"/>
          <p:cNvSpPr txBox="1"/>
          <p:nvPr/>
        </p:nvSpPr>
        <p:spPr>
          <a:xfrm>
            <a:off x="0" y="4500000"/>
            <a:ext cx="9144000" cy="461665"/>
          </a:xfrm>
          <a:prstGeom prst="rect">
            <a:avLst/>
          </a:prstGeom>
          <a:noFill/>
        </p:spPr>
        <p:txBody>
          <a:bodyPr wrap="square" rtlCol="0">
            <a:spAutoFit/>
          </a:bodyPr>
          <a:lstStyle/>
          <a:p>
            <a:pPr algn="ctr"/>
            <a:r>
              <a:rPr lang="en-US" altLang="ja-JP" sz="2400" b="1" dirty="0" smtClean="0">
                <a:ln w="12700">
                  <a:solidFill>
                    <a:schemeClr val="tx2">
                      <a:satMod val="155000"/>
                    </a:schemeClr>
                  </a:solidFill>
                  <a:prstDash val="solid"/>
                </a:ln>
                <a:solidFill>
                  <a:schemeClr val="bg1"/>
                </a:solidFill>
                <a:effectLst>
                  <a:outerShdw blurRad="38100" dist="38100" dir="2700000" algn="tl">
                    <a:srgbClr val="000000">
                      <a:alpha val="43137"/>
                    </a:srgbClr>
                  </a:outerShdw>
                </a:effectLst>
                <a:latin typeface="Meiryo UI" pitchFamily="50" charset="-128"/>
                <a:ea typeface="Meiryo UI" pitchFamily="50" charset="-128"/>
                <a:cs typeface="Meiryo UI" pitchFamily="50" charset="-128"/>
              </a:rPr>
              <a:t>Prepare  </a:t>
            </a:r>
            <a:r>
              <a:rPr lang="ja-JP" altLang="en-US" sz="2400" b="1" dirty="0" smtClean="0">
                <a:ln w="12700">
                  <a:solidFill>
                    <a:schemeClr val="tx2">
                      <a:satMod val="155000"/>
                    </a:schemeClr>
                  </a:solidFill>
                  <a:prstDash val="solid"/>
                </a:ln>
                <a:solidFill>
                  <a:schemeClr val="bg1"/>
                </a:solidFill>
                <a:effectLst>
                  <a:outerShdw blurRad="38100" dist="38100" dir="2700000" algn="tl">
                    <a:srgbClr val="000000">
                      <a:alpha val="43137"/>
                    </a:srgbClr>
                  </a:outerShdw>
                </a:effectLst>
                <a:latin typeface="Meiryo UI" pitchFamily="50" charset="-128"/>
                <a:ea typeface="Meiryo UI" pitchFamily="50" charset="-128"/>
                <a:cs typeface="Meiryo UI" pitchFamily="50" charset="-128"/>
              </a:rPr>
              <a:t>①</a:t>
            </a:r>
            <a:r>
              <a:rPr lang="en-US" altLang="ja-JP" sz="2400" b="1" dirty="0" smtClean="0">
                <a:ln w="12700">
                  <a:solidFill>
                    <a:schemeClr val="tx2">
                      <a:satMod val="155000"/>
                    </a:schemeClr>
                  </a:solidFill>
                  <a:prstDash val="solid"/>
                </a:ln>
                <a:solidFill>
                  <a:schemeClr val="bg1"/>
                </a:solidFill>
                <a:effectLst>
                  <a:outerShdw blurRad="38100" dist="38100" dir="2700000" algn="tl">
                    <a:srgbClr val="000000">
                      <a:alpha val="43137"/>
                    </a:srgbClr>
                  </a:outerShdw>
                </a:effectLst>
                <a:latin typeface="Meiryo UI" pitchFamily="50" charset="-128"/>
                <a:ea typeface="Meiryo UI" pitchFamily="50" charset="-128"/>
                <a:cs typeface="Meiryo UI" pitchFamily="50" charset="-128"/>
              </a:rPr>
              <a:t>Device </a:t>
            </a:r>
            <a:r>
              <a:rPr lang="ja-JP" altLang="en-US" sz="2400" b="1" dirty="0" smtClean="0">
                <a:ln w="12700">
                  <a:solidFill>
                    <a:schemeClr val="tx2">
                      <a:satMod val="155000"/>
                    </a:schemeClr>
                  </a:solidFill>
                  <a:prstDash val="solid"/>
                </a:ln>
                <a:solidFill>
                  <a:schemeClr val="bg1"/>
                </a:solidFill>
                <a:effectLst>
                  <a:outerShdw blurRad="38100" dist="38100" dir="2700000" algn="tl">
                    <a:srgbClr val="000000">
                      <a:alpha val="43137"/>
                    </a:srgbClr>
                  </a:outerShdw>
                </a:effectLst>
                <a:latin typeface="Meiryo UI" pitchFamily="50" charset="-128"/>
                <a:ea typeface="Meiryo UI" pitchFamily="50" charset="-128"/>
                <a:cs typeface="Meiryo UI" pitchFamily="50" charset="-128"/>
              </a:rPr>
              <a:t>②</a:t>
            </a:r>
            <a:r>
              <a:rPr lang="en-US" altLang="ja-JP" sz="2400" b="1" dirty="0" smtClean="0">
                <a:ln w="12700">
                  <a:solidFill>
                    <a:schemeClr val="tx2">
                      <a:satMod val="155000"/>
                    </a:schemeClr>
                  </a:solidFill>
                  <a:prstDash val="solid"/>
                </a:ln>
                <a:solidFill>
                  <a:schemeClr val="bg1"/>
                </a:solidFill>
                <a:effectLst>
                  <a:outerShdw blurRad="38100" dist="38100" dir="2700000" algn="tl">
                    <a:srgbClr val="000000">
                      <a:alpha val="43137"/>
                    </a:srgbClr>
                  </a:outerShdw>
                </a:effectLst>
                <a:latin typeface="Meiryo UI" pitchFamily="50" charset="-128"/>
                <a:ea typeface="Meiryo UI" pitchFamily="50" charset="-128"/>
                <a:cs typeface="Meiryo UI" pitchFamily="50" charset="-128"/>
              </a:rPr>
              <a:t>Monitor</a:t>
            </a:r>
            <a:r>
              <a:rPr lang="ja-JP" altLang="en-US" sz="2400" b="1" dirty="0" smtClean="0">
                <a:ln w="12700">
                  <a:solidFill>
                    <a:schemeClr val="tx2">
                      <a:satMod val="155000"/>
                    </a:schemeClr>
                  </a:solidFill>
                  <a:prstDash val="solid"/>
                </a:ln>
                <a:solidFill>
                  <a:schemeClr val="bg1"/>
                </a:solidFill>
                <a:effectLst>
                  <a:outerShdw blurRad="38100" dist="38100" dir="2700000" algn="tl">
                    <a:srgbClr val="000000">
                      <a:alpha val="43137"/>
                    </a:srgbClr>
                  </a:outerShdw>
                </a:effectLst>
                <a:latin typeface="Meiryo UI" pitchFamily="50" charset="-128"/>
                <a:ea typeface="Meiryo UI" pitchFamily="50" charset="-128"/>
                <a:cs typeface="Meiryo UI" pitchFamily="50" charset="-128"/>
              </a:rPr>
              <a:t> ③</a:t>
            </a:r>
            <a:r>
              <a:rPr lang="en-US" altLang="ja-JP" sz="2400" b="1" dirty="0" err="1" smtClean="0">
                <a:ln w="12700">
                  <a:solidFill>
                    <a:schemeClr val="tx2">
                      <a:satMod val="155000"/>
                    </a:schemeClr>
                  </a:solidFill>
                  <a:prstDash val="solid"/>
                </a:ln>
                <a:solidFill>
                  <a:schemeClr val="bg1"/>
                </a:solidFill>
                <a:effectLst>
                  <a:outerShdw blurRad="38100" dist="38100" dir="2700000" algn="tl">
                    <a:srgbClr val="000000">
                      <a:alpha val="43137"/>
                    </a:srgbClr>
                  </a:outerShdw>
                </a:effectLst>
                <a:latin typeface="Meiryo UI" pitchFamily="50" charset="-128"/>
                <a:ea typeface="Meiryo UI" pitchFamily="50" charset="-128"/>
                <a:cs typeface="Meiryo UI" pitchFamily="50" charset="-128"/>
              </a:rPr>
              <a:t>FlashAir</a:t>
            </a:r>
            <a:r>
              <a:rPr lang="en-US" altLang="ja-JP" sz="2400" b="1" dirty="0" smtClean="0">
                <a:ln w="12700">
                  <a:solidFill>
                    <a:schemeClr val="tx2">
                      <a:satMod val="155000"/>
                    </a:schemeClr>
                  </a:solidFill>
                  <a:prstDash val="solid"/>
                </a:ln>
                <a:solidFill>
                  <a:schemeClr val="bg1"/>
                </a:solidFill>
                <a:effectLst>
                  <a:outerShdw blurRad="38100" dist="38100" dir="2700000" algn="tl">
                    <a:srgbClr val="000000">
                      <a:alpha val="43137"/>
                    </a:srgbClr>
                  </a:outerShdw>
                </a:effectLst>
                <a:latin typeface="Meiryo UI" pitchFamily="50" charset="-128"/>
                <a:ea typeface="Meiryo UI" pitchFamily="50" charset="-128"/>
                <a:cs typeface="Meiryo UI" pitchFamily="50" charset="-128"/>
              </a:rPr>
              <a:t> </a:t>
            </a:r>
            <a:r>
              <a:rPr lang="ja-JP" altLang="en-US" sz="2400" b="1" dirty="0" smtClean="0">
                <a:ln w="12700">
                  <a:solidFill>
                    <a:schemeClr val="tx2">
                      <a:satMod val="155000"/>
                    </a:schemeClr>
                  </a:solidFill>
                  <a:prstDash val="solid"/>
                </a:ln>
                <a:solidFill>
                  <a:schemeClr val="bg1"/>
                </a:solidFill>
                <a:effectLst>
                  <a:outerShdw blurRad="38100" dist="38100" dir="2700000" algn="tl">
                    <a:srgbClr val="000000">
                      <a:alpha val="43137"/>
                    </a:srgbClr>
                  </a:outerShdw>
                </a:effectLst>
                <a:latin typeface="Meiryo UI" pitchFamily="50" charset="-128"/>
                <a:ea typeface="Meiryo UI" pitchFamily="50" charset="-128"/>
                <a:cs typeface="Meiryo UI" pitchFamily="50" charset="-128"/>
              </a:rPr>
              <a:t>④</a:t>
            </a:r>
            <a:r>
              <a:rPr lang="en-US" altLang="ja-JP" sz="2400" b="1" dirty="0" smtClean="0">
                <a:ln w="12700">
                  <a:solidFill>
                    <a:schemeClr val="tx2">
                      <a:satMod val="155000"/>
                    </a:schemeClr>
                  </a:solidFill>
                  <a:prstDash val="solid"/>
                </a:ln>
                <a:solidFill>
                  <a:schemeClr val="bg1"/>
                </a:solidFill>
                <a:effectLst>
                  <a:outerShdw blurRad="38100" dist="38100" dir="2700000" algn="tl">
                    <a:srgbClr val="000000">
                      <a:alpha val="43137"/>
                    </a:srgbClr>
                  </a:outerShdw>
                </a:effectLst>
                <a:latin typeface="Meiryo UI" pitchFamily="50" charset="-128"/>
                <a:ea typeface="Meiryo UI" pitchFamily="50" charset="-128"/>
                <a:cs typeface="Meiryo UI" pitchFamily="50" charset="-128"/>
              </a:rPr>
              <a:t>Content</a:t>
            </a:r>
            <a:endParaRPr kumimoji="1" lang="ja-JP" altLang="en-US" sz="2400" b="1" dirty="0">
              <a:ln w="12700">
                <a:solidFill>
                  <a:schemeClr val="tx2">
                    <a:satMod val="155000"/>
                  </a:schemeClr>
                </a:solidFill>
                <a:prstDash val="solid"/>
              </a:ln>
              <a:solidFill>
                <a:schemeClr val="bg1"/>
              </a:solidFill>
              <a:effectLst>
                <a:outerShdw blurRad="38100" dist="38100" dir="2700000" algn="tl">
                  <a:srgbClr val="000000">
                    <a:alpha val="43137"/>
                  </a:srgbClr>
                </a:outerShdw>
              </a:effectLst>
              <a:latin typeface="Meiryo UI" pitchFamily="50" charset="-128"/>
              <a:ea typeface="Meiryo UI" pitchFamily="50" charset="-128"/>
              <a:cs typeface="Meiryo UI" pitchFamily="50" charset="-128"/>
            </a:endParaRPr>
          </a:p>
        </p:txBody>
      </p:sp>
      <p:sp>
        <p:nvSpPr>
          <p:cNvPr id="21" name="テキスト ボックス 20"/>
          <p:cNvSpPr txBox="1"/>
          <p:nvPr/>
        </p:nvSpPr>
        <p:spPr>
          <a:xfrm>
            <a:off x="8820473" y="4957565"/>
            <a:ext cx="253874" cy="138499"/>
          </a:xfrm>
          <a:prstGeom prst="rect">
            <a:avLst/>
          </a:prstGeom>
          <a:noFill/>
        </p:spPr>
        <p:txBody>
          <a:bodyPr wrap="square" lIns="0" tIns="0" rIns="0" bIns="0" rtlCol="0">
            <a:spAutoFit/>
          </a:bodyPr>
          <a:lstStyle/>
          <a:p>
            <a:pPr algn="r" defTabSz="725368" fontAlgn="base">
              <a:spcBef>
                <a:spcPct val="0"/>
              </a:spcBef>
              <a:spcAft>
                <a:spcPct val="0"/>
              </a:spcAft>
            </a:pPr>
            <a:fld id="{07CB8C3E-DA0B-4794-AD2D-4606D2C66864}" type="slidenum">
              <a:rPr lang="ja-JP" altLang="en-US" sz="900" b="1" smtClean="0">
                <a:solidFill>
                  <a:prstClr val="black"/>
                </a:solidFill>
                <a:latin typeface="Meiryo UI" pitchFamily="50" charset="-128"/>
                <a:ea typeface="Meiryo UI" pitchFamily="50" charset="-128"/>
                <a:cs typeface="Meiryo UI" pitchFamily="50" charset="-128"/>
              </a:rPr>
              <a:pPr algn="r" defTabSz="725368" fontAlgn="base">
                <a:spcBef>
                  <a:spcPct val="0"/>
                </a:spcBef>
                <a:spcAft>
                  <a:spcPct val="0"/>
                </a:spcAft>
              </a:pPr>
              <a:t>3</a:t>
            </a:fld>
            <a:endParaRPr lang="ja-JP" altLang="en-US" sz="900" b="1" dirty="0">
              <a:solidFill>
                <a:prstClr val="black"/>
              </a:solidFill>
              <a:latin typeface="Meiryo UI" pitchFamily="50" charset="-128"/>
              <a:ea typeface="Meiryo UI" pitchFamily="50" charset="-128"/>
              <a:cs typeface="Meiryo UI" pitchFamily="50" charset="-128"/>
            </a:endParaRPr>
          </a:p>
        </p:txBody>
      </p:sp>
      <p:grpSp>
        <p:nvGrpSpPr>
          <p:cNvPr id="22" name="グループ化 21"/>
          <p:cNvGrpSpPr/>
          <p:nvPr/>
        </p:nvGrpSpPr>
        <p:grpSpPr>
          <a:xfrm>
            <a:off x="5148064" y="957957"/>
            <a:ext cx="4104456" cy="3413993"/>
            <a:chOff x="5148064" y="957957"/>
            <a:chExt cx="4104456" cy="3413993"/>
          </a:xfrm>
        </p:grpSpPr>
        <p:grpSp>
          <p:nvGrpSpPr>
            <p:cNvPr id="20" name="グループ化 19"/>
            <p:cNvGrpSpPr/>
            <p:nvPr/>
          </p:nvGrpSpPr>
          <p:grpSpPr>
            <a:xfrm>
              <a:off x="5148064" y="957957"/>
              <a:ext cx="4104456" cy="3413993"/>
              <a:chOff x="5148064" y="957957"/>
              <a:chExt cx="4104456" cy="3413993"/>
            </a:xfrm>
          </p:grpSpPr>
          <p:sp>
            <p:nvSpPr>
              <p:cNvPr id="14" name="テキスト ボックス 13"/>
              <p:cNvSpPr txBox="1"/>
              <p:nvPr/>
            </p:nvSpPr>
            <p:spPr>
              <a:xfrm>
                <a:off x="5148064" y="957957"/>
                <a:ext cx="4104456" cy="523220"/>
              </a:xfrm>
              <a:prstGeom prst="rect">
                <a:avLst/>
              </a:prstGeom>
              <a:noFill/>
            </p:spPr>
            <p:txBody>
              <a:bodyPr wrap="square" rtlCol="0">
                <a:spAutoFit/>
              </a:bodyPr>
              <a:lstStyle/>
              <a:p>
                <a:r>
                  <a:rPr lang="ja-JP" altLang="en-US" sz="2800" b="1" dirty="0" smtClean="0">
                    <a:solidFill>
                      <a:schemeClr val="accent1"/>
                    </a:solidFill>
                    <a:latin typeface="Meiryo UI" pitchFamily="50" charset="-128"/>
                    <a:ea typeface="Meiryo UI" pitchFamily="50" charset="-128"/>
                    <a:cs typeface="Meiryo UI" pitchFamily="50" charset="-128"/>
                  </a:rPr>
                  <a:t>③</a:t>
                </a:r>
                <a:r>
                  <a:rPr lang="en-US" altLang="ja-JP" sz="2800" b="1" dirty="0" err="1" smtClean="0">
                    <a:solidFill>
                      <a:schemeClr val="accent1"/>
                    </a:solidFill>
                    <a:latin typeface="Meiryo UI" pitchFamily="50" charset="-128"/>
                    <a:ea typeface="Meiryo UI" pitchFamily="50" charset="-128"/>
                    <a:cs typeface="Meiryo UI" pitchFamily="50" charset="-128"/>
                  </a:rPr>
                  <a:t>FlashAir</a:t>
                </a:r>
                <a:endParaRPr lang="en-US" altLang="ja-JP" sz="2800" b="1" dirty="0" smtClean="0">
                  <a:solidFill>
                    <a:schemeClr val="accent1"/>
                  </a:solidFill>
                  <a:latin typeface="Meiryo UI" pitchFamily="50" charset="-128"/>
                  <a:ea typeface="Meiryo UI" pitchFamily="50" charset="-128"/>
                  <a:cs typeface="Meiryo UI" pitchFamily="50" charset="-128"/>
                </a:endParaRPr>
              </a:p>
            </p:txBody>
          </p:sp>
          <p:sp>
            <p:nvSpPr>
              <p:cNvPr id="17" name="テキスト ボックス 16"/>
              <p:cNvSpPr txBox="1"/>
              <p:nvPr/>
            </p:nvSpPr>
            <p:spPr>
              <a:xfrm>
                <a:off x="5148064" y="4033396"/>
                <a:ext cx="3960440" cy="338554"/>
              </a:xfrm>
              <a:prstGeom prst="rect">
                <a:avLst/>
              </a:prstGeom>
              <a:noFill/>
            </p:spPr>
            <p:txBody>
              <a:bodyPr wrap="square" rtlCol="0">
                <a:spAutoFit/>
              </a:bodyPr>
              <a:lstStyle/>
              <a:p>
                <a:pPr algn="r"/>
                <a:r>
                  <a:rPr lang="en-US" altLang="ja-JP" sz="1600" dirty="0" smtClean="0">
                    <a:solidFill>
                      <a:schemeClr val="accent1"/>
                    </a:solidFill>
                    <a:latin typeface="Meiryo UI" pitchFamily="50" charset="-128"/>
                    <a:ea typeface="Meiryo UI" pitchFamily="50" charset="-128"/>
                    <a:cs typeface="Meiryo UI" pitchFamily="50" charset="-128"/>
                  </a:rPr>
                  <a:t>*Availability varies by country/region. </a:t>
                </a:r>
              </a:p>
            </p:txBody>
          </p:sp>
          <p:sp>
            <p:nvSpPr>
              <p:cNvPr id="18" name="角丸四角形 17"/>
              <p:cNvSpPr/>
              <p:nvPr/>
            </p:nvSpPr>
            <p:spPr>
              <a:xfrm>
                <a:off x="6876256" y="1419622"/>
                <a:ext cx="2160240" cy="2520000"/>
              </a:xfrm>
              <a:prstGeom prst="roundRect">
                <a:avLst>
                  <a:gd name="adj" fmla="val 6084"/>
                </a:avLst>
              </a:prstGeom>
              <a:solidFill>
                <a:schemeClr val="accent1">
                  <a:lumMod val="20000"/>
                  <a:lumOff val="80000"/>
                </a:schemeClr>
              </a:solid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 name="テキスト ボックス 15"/>
              <p:cNvSpPr txBox="1"/>
              <p:nvPr/>
            </p:nvSpPr>
            <p:spPr>
              <a:xfrm>
                <a:off x="6948264" y="1434948"/>
                <a:ext cx="2016224" cy="2546851"/>
              </a:xfrm>
              <a:prstGeom prst="rect">
                <a:avLst/>
              </a:prstGeom>
              <a:noFill/>
            </p:spPr>
            <p:txBody>
              <a:bodyPr wrap="square" rtlCol="0">
                <a:spAutoFit/>
              </a:bodyPr>
              <a:lstStyle/>
              <a:p>
                <a:pPr algn="ctr"/>
                <a:r>
                  <a:rPr kumimoji="1" lang="en-US" altLang="ja-JP" sz="2400" b="1" u="sng" dirty="0" smtClean="0">
                    <a:solidFill>
                      <a:schemeClr val="accent1"/>
                    </a:solidFill>
                    <a:latin typeface="Meiryo UI" pitchFamily="50" charset="-128"/>
                    <a:ea typeface="Meiryo UI" pitchFamily="50" charset="-128"/>
                    <a:cs typeface="Meiryo UI" pitchFamily="50" charset="-128"/>
                  </a:rPr>
                  <a:t>Support Model</a:t>
                </a:r>
                <a:r>
                  <a:rPr kumimoji="1" lang="en-US" altLang="ja-JP" sz="2400" b="1" u="sng" baseline="30000" dirty="0" smtClean="0">
                    <a:solidFill>
                      <a:schemeClr val="accent1"/>
                    </a:solidFill>
                    <a:latin typeface="Meiryo UI" pitchFamily="50" charset="-128"/>
                    <a:ea typeface="Meiryo UI" pitchFamily="50" charset="-128"/>
                    <a:cs typeface="Meiryo UI" pitchFamily="50" charset="-128"/>
                  </a:rPr>
                  <a:t>*</a:t>
                </a:r>
              </a:p>
              <a:p>
                <a:pPr algn="ctr"/>
                <a:r>
                  <a:rPr lang="en-US" altLang="ja-JP" b="1" dirty="0" smtClean="0">
                    <a:solidFill>
                      <a:schemeClr val="accent1"/>
                    </a:solidFill>
                    <a:latin typeface="Meiryo UI" pitchFamily="50" charset="-128"/>
                    <a:ea typeface="Meiryo UI" pitchFamily="50" charset="-128"/>
                    <a:cs typeface="Meiryo UI" pitchFamily="50" charset="-128"/>
                  </a:rPr>
                  <a:t>SD-WE series</a:t>
                </a:r>
              </a:p>
              <a:p>
                <a:pPr algn="ctr"/>
                <a:r>
                  <a:rPr lang="en-US" altLang="ja-JP" b="1" dirty="0" smtClean="0">
                    <a:solidFill>
                      <a:schemeClr val="accent1"/>
                    </a:solidFill>
                    <a:latin typeface="Meiryo UI" pitchFamily="50" charset="-128"/>
                    <a:ea typeface="Meiryo UI" pitchFamily="50" charset="-128"/>
                    <a:cs typeface="Meiryo UI" pitchFamily="50" charset="-128"/>
                  </a:rPr>
                  <a:t>(W-03) </a:t>
                </a:r>
              </a:p>
              <a:p>
                <a:pPr algn="ctr"/>
                <a:r>
                  <a:rPr lang="en-US" altLang="ja-JP" sz="1200" b="1" dirty="0" smtClean="0">
                    <a:solidFill>
                      <a:schemeClr val="accent1"/>
                    </a:solidFill>
                    <a:latin typeface="Meiryo UI" pitchFamily="50" charset="-128"/>
                    <a:ea typeface="Meiryo UI" pitchFamily="50" charset="-128"/>
                    <a:cs typeface="Meiryo UI" pitchFamily="50" charset="-128"/>
                  </a:rPr>
                  <a:t>as of May 2017</a:t>
                </a:r>
                <a:endParaRPr lang="en-US" altLang="ja-JP" b="1" dirty="0" smtClean="0">
                  <a:solidFill>
                    <a:schemeClr val="accent1"/>
                  </a:solidFill>
                  <a:latin typeface="Meiryo UI" pitchFamily="50" charset="-128"/>
                  <a:ea typeface="Meiryo UI" pitchFamily="50" charset="-128"/>
                  <a:cs typeface="Meiryo UI" pitchFamily="50" charset="-128"/>
                </a:endParaRPr>
              </a:p>
              <a:p>
                <a:pPr algn="ctr"/>
                <a:endParaRPr lang="en-US" altLang="ja-JP" sz="600" b="1" dirty="0" smtClean="0">
                  <a:solidFill>
                    <a:schemeClr val="accent1"/>
                  </a:solidFill>
                  <a:latin typeface="Meiryo UI" pitchFamily="50" charset="-128"/>
                  <a:ea typeface="Meiryo UI" pitchFamily="50" charset="-128"/>
                  <a:cs typeface="Meiryo UI" pitchFamily="50" charset="-128"/>
                </a:endParaRPr>
              </a:p>
              <a:p>
                <a:pPr algn="ctr"/>
                <a:r>
                  <a:rPr lang="en-US" altLang="ja-JP" b="1" dirty="0" smtClean="0">
                    <a:solidFill>
                      <a:schemeClr val="accent1"/>
                    </a:solidFill>
                    <a:latin typeface="Meiryo UI" pitchFamily="50" charset="-128"/>
                    <a:ea typeface="Meiryo UI" pitchFamily="50" charset="-128"/>
                    <a:cs typeface="Meiryo UI" pitchFamily="50" charset="-128"/>
                  </a:rPr>
                  <a:t>SD-WE032G</a:t>
                </a:r>
              </a:p>
              <a:p>
                <a:pPr algn="ctr"/>
                <a:r>
                  <a:rPr kumimoji="1" lang="en-US" altLang="ja-JP" b="1" dirty="0" smtClean="0">
                    <a:solidFill>
                      <a:schemeClr val="accent1"/>
                    </a:solidFill>
                    <a:latin typeface="Meiryo UI" pitchFamily="50" charset="-128"/>
                    <a:ea typeface="Meiryo UI" pitchFamily="50" charset="-128"/>
                    <a:cs typeface="Meiryo UI" pitchFamily="50" charset="-128"/>
                  </a:rPr>
                  <a:t>SD-WE016G</a:t>
                </a:r>
              </a:p>
              <a:p>
                <a:pPr algn="ctr"/>
                <a:r>
                  <a:rPr lang="en-US" altLang="ja-JP" b="1" dirty="0" smtClean="0">
                    <a:solidFill>
                      <a:schemeClr val="accent1"/>
                    </a:solidFill>
                    <a:latin typeface="Meiryo UI" pitchFamily="50" charset="-128"/>
                    <a:ea typeface="Meiryo UI" pitchFamily="50" charset="-128"/>
                    <a:cs typeface="Meiryo UI" pitchFamily="50" charset="-128"/>
                  </a:rPr>
                  <a:t>SD-WE008G</a:t>
                </a:r>
                <a:endParaRPr kumimoji="1" lang="en-US" altLang="ja-JP" b="1" dirty="0" smtClean="0">
                  <a:solidFill>
                    <a:schemeClr val="accent1"/>
                  </a:solidFill>
                  <a:latin typeface="Meiryo UI" pitchFamily="50" charset="-128"/>
                  <a:ea typeface="Meiryo UI" pitchFamily="50" charset="-128"/>
                  <a:cs typeface="Meiryo UI" pitchFamily="50" charset="-128"/>
                </a:endParaRPr>
              </a:p>
            </p:txBody>
          </p:sp>
        </p:grpSp>
        <p:pic>
          <p:nvPicPr>
            <p:cNvPr id="1027" name="Picture 3" descr="C:\Users\S120211\Desktop\FlashAir_setting\画像編集中\flashair2.png"/>
            <p:cNvPicPr>
              <a:picLocks noChangeAspect="1" noChangeArrowheads="1"/>
            </p:cNvPicPr>
            <p:nvPr/>
          </p:nvPicPr>
          <p:blipFill>
            <a:blip r:embed="rId4" cstate="print"/>
            <a:srcRect/>
            <a:stretch>
              <a:fillRect/>
            </a:stretch>
          </p:blipFill>
          <p:spPr bwMode="auto">
            <a:xfrm>
              <a:off x="5436096" y="1923678"/>
              <a:ext cx="1285912" cy="1705620"/>
            </a:xfrm>
            <a:prstGeom prst="rect">
              <a:avLst/>
            </a:prstGeom>
            <a:noFill/>
            <a:effectLst>
              <a:outerShdw blurRad="50800" dist="38100" dir="2700000" algn="tl" rotWithShape="0">
                <a:prstClr val="black">
                  <a:alpha val="40000"/>
                </a:prstClr>
              </a:outerShdw>
            </a:effectLst>
          </p:spPr>
        </p:pic>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500" fill="hold"/>
                                        <p:tgtEl>
                                          <p:spTgt spid="19"/>
                                        </p:tgtEl>
                                        <p:attrNameLst>
                                          <p:attrName>ppt_x</p:attrName>
                                        </p:attrNameLst>
                                      </p:cBhvr>
                                      <p:tavLst>
                                        <p:tav tm="0">
                                          <p:val>
                                            <p:strVal val="#ppt_x"/>
                                          </p:val>
                                        </p:tav>
                                        <p:tav tm="100000">
                                          <p:val>
                                            <p:strVal val="#ppt_x"/>
                                          </p:val>
                                        </p:tav>
                                      </p:tavLst>
                                    </p:anim>
                                    <p:anim calcmode="lin" valueType="num">
                                      <p:cBhvr additive="base">
                                        <p:cTn id="8" dur="500" fill="hold"/>
                                        <p:tgtEl>
                                          <p:spTgt spid="19"/>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9" presetClass="entr" presetSubtype="0" fill="hold" nodeType="afterEffect">
                                  <p:stCondLst>
                                    <p:cond delay="0"/>
                                  </p:stCondLst>
                                  <p:childTnLst>
                                    <p:set>
                                      <p:cBhvr>
                                        <p:cTn id="11" dur="1" fill="hold">
                                          <p:stCondLst>
                                            <p:cond delay="0"/>
                                          </p:stCondLst>
                                        </p:cTn>
                                        <p:tgtEl>
                                          <p:spTgt spid="15"/>
                                        </p:tgtEl>
                                        <p:attrNameLst>
                                          <p:attrName>style.visibility</p:attrName>
                                        </p:attrNameLst>
                                      </p:cBhvr>
                                      <p:to>
                                        <p:strVal val="visible"/>
                                      </p:to>
                                    </p:set>
                                    <p:animEffect transition="in" filter="dissolve">
                                      <p:cBhvr>
                                        <p:cTn id="12" dur="1000"/>
                                        <p:tgtEl>
                                          <p:spTgt spid="15"/>
                                        </p:tgtEl>
                                      </p:cBhvr>
                                    </p:animEffect>
                                  </p:childTnLst>
                                </p:cTn>
                              </p:par>
                            </p:childTnLst>
                          </p:cTn>
                        </p:par>
                        <p:par>
                          <p:cTn id="13" fill="hold">
                            <p:stCondLst>
                              <p:cond delay="1500"/>
                            </p:stCondLst>
                            <p:childTnLst>
                              <p:par>
                                <p:cTn id="14" presetID="9" presetClass="entr" presetSubtype="0" fill="hold" nodeType="afterEffect">
                                  <p:stCondLst>
                                    <p:cond delay="0"/>
                                  </p:stCondLst>
                                  <p:childTnLst>
                                    <p:set>
                                      <p:cBhvr>
                                        <p:cTn id="15" dur="1" fill="hold">
                                          <p:stCondLst>
                                            <p:cond delay="0"/>
                                          </p:stCondLst>
                                        </p:cTn>
                                        <p:tgtEl>
                                          <p:spTgt spid="22"/>
                                        </p:tgtEl>
                                        <p:attrNameLst>
                                          <p:attrName>style.visibility</p:attrName>
                                        </p:attrNameLst>
                                      </p:cBhvr>
                                      <p:to>
                                        <p:strVal val="visible"/>
                                      </p:to>
                                    </p:set>
                                    <p:animEffect transition="in" filter="dissolve">
                                      <p:cBhvr>
                                        <p:cTn id="16" dur="10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descr="C:\Users\S120211\Desktop\FlashAir_setting\FlashAir編集中\bar_top_bottom.png"/>
          <p:cNvPicPr>
            <a:picLocks noChangeAspect="1" noChangeArrowheads="1"/>
          </p:cNvPicPr>
          <p:nvPr/>
        </p:nvPicPr>
        <p:blipFill>
          <a:blip r:embed="rId2" cstate="print"/>
          <a:srcRect/>
          <a:stretch>
            <a:fillRect/>
          </a:stretch>
        </p:blipFill>
        <p:spPr bwMode="auto">
          <a:xfrm>
            <a:off x="0" y="0"/>
            <a:ext cx="9144001" cy="5143500"/>
          </a:xfrm>
          <a:prstGeom prst="rect">
            <a:avLst/>
          </a:prstGeom>
          <a:noFill/>
        </p:spPr>
      </p:pic>
      <p:sp>
        <p:nvSpPr>
          <p:cNvPr id="6" name="テキスト ボックス 5"/>
          <p:cNvSpPr txBox="1"/>
          <p:nvPr/>
        </p:nvSpPr>
        <p:spPr>
          <a:xfrm>
            <a:off x="251520" y="123478"/>
            <a:ext cx="8100392" cy="523220"/>
          </a:xfrm>
          <a:prstGeom prst="rect">
            <a:avLst/>
          </a:prstGeom>
          <a:noFill/>
        </p:spPr>
        <p:txBody>
          <a:bodyPr wrap="square" rtlCol="0">
            <a:spAutoFit/>
          </a:bodyPr>
          <a:lstStyle/>
          <a:p>
            <a:r>
              <a:rPr lang="en-US" altLang="ja-JP" sz="2800" b="1" dirty="0" smtClean="0">
                <a:solidFill>
                  <a:schemeClr val="bg1"/>
                </a:solidFill>
                <a:latin typeface="Meiryo UI" pitchFamily="50" charset="-128"/>
                <a:ea typeface="Meiryo UI" pitchFamily="50" charset="-128"/>
                <a:cs typeface="Meiryo UI" pitchFamily="50" charset="-128"/>
              </a:rPr>
              <a:t>Requirements</a:t>
            </a:r>
            <a:endParaRPr kumimoji="1" lang="ja-JP" altLang="en-US" sz="2800" b="1" dirty="0">
              <a:solidFill>
                <a:schemeClr val="bg1"/>
              </a:solidFill>
              <a:latin typeface="Meiryo UI" pitchFamily="50" charset="-128"/>
              <a:ea typeface="Meiryo UI" pitchFamily="50" charset="-128"/>
              <a:cs typeface="Meiryo UI" pitchFamily="50" charset="-128"/>
            </a:endParaRPr>
          </a:p>
        </p:txBody>
      </p:sp>
      <p:sp>
        <p:nvSpPr>
          <p:cNvPr id="10" name="テキスト ボックス 9"/>
          <p:cNvSpPr txBox="1"/>
          <p:nvPr/>
        </p:nvSpPr>
        <p:spPr>
          <a:xfrm>
            <a:off x="0" y="4500000"/>
            <a:ext cx="9144000" cy="461665"/>
          </a:xfrm>
          <a:prstGeom prst="rect">
            <a:avLst/>
          </a:prstGeom>
          <a:noFill/>
        </p:spPr>
        <p:txBody>
          <a:bodyPr wrap="square" rtlCol="0">
            <a:spAutoFit/>
          </a:bodyPr>
          <a:lstStyle/>
          <a:p>
            <a:pPr algn="ctr"/>
            <a:r>
              <a:rPr lang="en-US" altLang="ja-JP" sz="2400" b="1" dirty="0" smtClean="0">
                <a:ln w="12700">
                  <a:solidFill>
                    <a:schemeClr val="tx2">
                      <a:satMod val="155000"/>
                    </a:schemeClr>
                  </a:solidFill>
                  <a:prstDash val="solid"/>
                </a:ln>
                <a:solidFill>
                  <a:schemeClr val="bg1"/>
                </a:solidFill>
                <a:effectLst>
                  <a:outerShdw blurRad="38100" dist="38100" dir="2700000" algn="tl">
                    <a:srgbClr val="000000">
                      <a:alpha val="43137"/>
                    </a:srgbClr>
                  </a:outerShdw>
                </a:effectLst>
                <a:latin typeface="Meiryo UI" pitchFamily="50" charset="-128"/>
                <a:ea typeface="Meiryo UI" pitchFamily="50" charset="-128"/>
                <a:cs typeface="Meiryo UI" pitchFamily="50" charset="-128"/>
              </a:rPr>
              <a:t>Prepare  </a:t>
            </a:r>
            <a:r>
              <a:rPr lang="ja-JP" altLang="en-US" sz="2400" b="1" dirty="0" smtClean="0">
                <a:ln w="12700">
                  <a:solidFill>
                    <a:schemeClr val="tx2">
                      <a:satMod val="155000"/>
                    </a:schemeClr>
                  </a:solidFill>
                  <a:prstDash val="solid"/>
                </a:ln>
                <a:solidFill>
                  <a:schemeClr val="bg1"/>
                </a:solidFill>
                <a:effectLst>
                  <a:outerShdw blurRad="38100" dist="38100" dir="2700000" algn="tl">
                    <a:srgbClr val="000000">
                      <a:alpha val="43137"/>
                    </a:srgbClr>
                  </a:outerShdw>
                </a:effectLst>
                <a:latin typeface="Meiryo UI" pitchFamily="50" charset="-128"/>
                <a:ea typeface="Meiryo UI" pitchFamily="50" charset="-128"/>
                <a:cs typeface="Meiryo UI" pitchFamily="50" charset="-128"/>
              </a:rPr>
              <a:t>①</a:t>
            </a:r>
            <a:r>
              <a:rPr lang="en-US" altLang="ja-JP" sz="2400" b="1" dirty="0" smtClean="0">
                <a:ln w="12700">
                  <a:solidFill>
                    <a:schemeClr val="tx2">
                      <a:satMod val="155000"/>
                    </a:schemeClr>
                  </a:solidFill>
                  <a:prstDash val="solid"/>
                </a:ln>
                <a:solidFill>
                  <a:schemeClr val="bg1"/>
                </a:solidFill>
                <a:effectLst>
                  <a:outerShdw blurRad="38100" dist="38100" dir="2700000" algn="tl">
                    <a:srgbClr val="000000">
                      <a:alpha val="43137"/>
                    </a:srgbClr>
                  </a:outerShdw>
                </a:effectLst>
                <a:latin typeface="Meiryo UI" pitchFamily="50" charset="-128"/>
                <a:ea typeface="Meiryo UI" pitchFamily="50" charset="-128"/>
                <a:cs typeface="Meiryo UI" pitchFamily="50" charset="-128"/>
              </a:rPr>
              <a:t>Device </a:t>
            </a:r>
            <a:r>
              <a:rPr lang="ja-JP" altLang="en-US" sz="2400" b="1" dirty="0" smtClean="0">
                <a:ln w="12700">
                  <a:solidFill>
                    <a:schemeClr val="tx2">
                      <a:satMod val="155000"/>
                    </a:schemeClr>
                  </a:solidFill>
                  <a:prstDash val="solid"/>
                </a:ln>
                <a:solidFill>
                  <a:schemeClr val="bg1"/>
                </a:solidFill>
                <a:effectLst>
                  <a:outerShdw blurRad="38100" dist="38100" dir="2700000" algn="tl">
                    <a:srgbClr val="000000">
                      <a:alpha val="43137"/>
                    </a:srgbClr>
                  </a:outerShdw>
                </a:effectLst>
                <a:latin typeface="Meiryo UI" pitchFamily="50" charset="-128"/>
                <a:ea typeface="Meiryo UI" pitchFamily="50" charset="-128"/>
                <a:cs typeface="Meiryo UI" pitchFamily="50" charset="-128"/>
              </a:rPr>
              <a:t>②</a:t>
            </a:r>
            <a:r>
              <a:rPr lang="en-US" altLang="ja-JP" sz="2400" b="1" dirty="0" smtClean="0">
                <a:ln w="12700">
                  <a:solidFill>
                    <a:schemeClr val="tx2">
                      <a:satMod val="155000"/>
                    </a:schemeClr>
                  </a:solidFill>
                  <a:prstDash val="solid"/>
                </a:ln>
                <a:solidFill>
                  <a:schemeClr val="bg1"/>
                </a:solidFill>
                <a:effectLst>
                  <a:outerShdw blurRad="38100" dist="38100" dir="2700000" algn="tl">
                    <a:srgbClr val="000000">
                      <a:alpha val="43137"/>
                    </a:srgbClr>
                  </a:outerShdw>
                </a:effectLst>
                <a:latin typeface="Meiryo UI" pitchFamily="50" charset="-128"/>
                <a:ea typeface="Meiryo UI" pitchFamily="50" charset="-128"/>
                <a:cs typeface="Meiryo UI" pitchFamily="50" charset="-128"/>
              </a:rPr>
              <a:t>Monitor</a:t>
            </a:r>
            <a:r>
              <a:rPr lang="ja-JP" altLang="en-US" sz="2400" b="1" dirty="0" smtClean="0">
                <a:ln w="12700">
                  <a:solidFill>
                    <a:schemeClr val="tx2">
                      <a:satMod val="155000"/>
                    </a:schemeClr>
                  </a:solidFill>
                  <a:prstDash val="solid"/>
                </a:ln>
                <a:solidFill>
                  <a:schemeClr val="bg1"/>
                </a:solidFill>
                <a:effectLst>
                  <a:outerShdw blurRad="38100" dist="38100" dir="2700000" algn="tl">
                    <a:srgbClr val="000000">
                      <a:alpha val="43137"/>
                    </a:srgbClr>
                  </a:outerShdw>
                </a:effectLst>
                <a:latin typeface="Meiryo UI" pitchFamily="50" charset="-128"/>
                <a:ea typeface="Meiryo UI" pitchFamily="50" charset="-128"/>
                <a:cs typeface="Meiryo UI" pitchFamily="50" charset="-128"/>
              </a:rPr>
              <a:t> ③</a:t>
            </a:r>
            <a:r>
              <a:rPr lang="en-US" altLang="ja-JP" sz="2400" b="1" dirty="0" err="1" smtClean="0">
                <a:ln w="12700">
                  <a:solidFill>
                    <a:schemeClr val="tx2">
                      <a:satMod val="155000"/>
                    </a:schemeClr>
                  </a:solidFill>
                  <a:prstDash val="solid"/>
                </a:ln>
                <a:solidFill>
                  <a:schemeClr val="bg1"/>
                </a:solidFill>
                <a:effectLst>
                  <a:outerShdw blurRad="38100" dist="38100" dir="2700000" algn="tl">
                    <a:srgbClr val="000000">
                      <a:alpha val="43137"/>
                    </a:srgbClr>
                  </a:outerShdw>
                </a:effectLst>
                <a:latin typeface="Meiryo UI" pitchFamily="50" charset="-128"/>
                <a:ea typeface="Meiryo UI" pitchFamily="50" charset="-128"/>
                <a:cs typeface="Meiryo UI" pitchFamily="50" charset="-128"/>
              </a:rPr>
              <a:t>FlashAir</a:t>
            </a:r>
            <a:r>
              <a:rPr lang="en-US" altLang="ja-JP" sz="2400" b="1" dirty="0" smtClean="0">
                <a:ln w="12700">
                  <a:solidFill>
                    <a:schemeClr val="tx2">
                      <a:satMod val="155000"/>
                    </a:schemeClr>
                  </a:solidFill>
                  <a:prstDash val="solid"/>
                </a:ln>
                <a:solidFill>
                  <a:schemeClr val="bg1"/>
                </a:solidFill>
                <a:effectLst>
                  <a:outerShdw blurRad="38100" dist="38100" dir="2700000" algn="tl">
                    <a:srgbClr val="000000">
                      <a:alpha val="43137"/>
                    </a:srgbClr>
                  </a:outerShdw>
                </a:effectLst>
                <a:latin typeface="Meiryo UI" pitchFamily="50" charset="-128"/>
                <a:ea typeface="Meiryo UI" pitchFamily="50" charset="-128"/>
                <a:cs typeface="Meiryo UI" pitchFamily="50" charset="-128"/>
              </a:rPr>
              <a:t> </a:t>
            </a:r>
            <a:r>
              <a:rPr lang="ja-JP" altLang="en-US" sz="2400" b="1" dirty="0" smtClean="0">
                <a:ln w="12700">
                  <a:solidFill>
                    <a:schemeClr val="tx2">
                      <a:satMod val="155000"/>
                    </a:schemeClr>
                  </a:solidFill>
                  <a:prstDash val="solid"/>
                </a:ln>
                <a:solidFill>
                  <a:schemeClr val="bg1"/>
                </a:solidFill>
                <a:effectLst>
                  <a:outerShdw blurRad="38100" dist="38100" dir="2700000" algn="tl">
                    <a:srgbClr val="000000">
                      <a:alpha val="43137"/>
                    </a:srgbClr>
                  </a:outerShdw>
                </a:effectLst>
                <a:latin typeface="Meiryo UI" pitchFamily="50" charset="-128"/>
                <a:ea typeface="Meiryo UI" pitchFamily="50" charset="-128"/>
                <a:cs typeface="Meiryo UI" pitchFamily="50" charset="-128"/>
              </a:rPr>
              <a:t>④</a:t>
            </a:r>
            <a:r>
              <a:rPr lang="en-US" altLang="ja-JP" sz="2400" b="1" dirty="0" smtClean="0">
                <a:ln w="12700">
                  <a:solidFill>
                    <a:schemeClr val="tx2">
                      <a:satMod val="155000"/>
                    </a:schemeClr>
                  </a:solidFill>
                  <a:prstDash val="solid"/>
                </a:ln>
                <a:solidFill>
                  <a:schemeClr val="bg1"/>
                </a:solidFill>
                <a:effectLst>
                  <a:outerShdw blurRad="38100" dist="38100" dir="2700000" algn="tl">
                    <a:srgbClr val="000000">
                      <a:alpha val="43137"/>
                    </a:srgbClr>
                  </a:outerShdw>
                </a:effectLst>
                <a:latin typeface="Meiryo UI" pitchFamily="50" charset="-128"/>
                <a:ea typeface="Meiryo UI" pitchFamily="50" charset="-128"/>
                <a:cs typeface="Meiryo UI" pitchFamily="50" charset="-128"/>
              </a:rPr>
              <a:t>Content</a:t>
            </a:r>
            <a:endParaRPr kumimoji="1" lang="ja-JP" altLang="en-US" sz="2400" b="1" dirty="0">
              <a:ln w="12700">
                <a:solidFill>
                  <a:schemeClr val="tx2">
                    <a:satMod val="155000"/>
                  </a:schemeClr>
                </a:solidFill>
                <a:prstDash val="solid"/>
              </a:ln>
              <a:solidFill>
                <a:schemeClr val="bg1"/>
              </a:solidFill>
              <a:effectLst>
                <a:outerShdw blurRad="38100" dist="38100" dir="2700000" algn="tl">
                  <a:srgbClr val="000000">
                    <a:alpha val="43137"/>
                  </a:srgbClr>
                </a:outerShdw>
              </a:effectLst>
              <a:latin typeface="Meiryo UI" pitchFamily="50" charset="-128"/>
              <a:ea typeface="Meiryo UI" pitchFamily="50" charset="-128"/>
              <a:cs typeface="Meiryo UI" pitchFamily="50" charset="-128"/>
            </a:endParaRPr>
          </a:p>
        </p:txBody>
      </p:sp>
      <p:sp>
        <p:nvSpPr>
          <p:cNvPr id="11" name="テキスト ボックス 10"/>
          <p:cNvSpPr txBox="1"/>
          <p:nvPr/>
        </p:nvSpPr>
        <p:spPr>
          <a:xfrm>
            <a:off x="8820473" y="4957565"/>
            <a:ext cx="253874" cy="138499"/>
          </a:xfrm>
          <a:prstGeom prst="rect">
            <a:avLst/>
          </a:prstGeom>
          <a:noFill/>
        </p:spPr>
        <p:txBody>
          <a:bodyPr wrap="square" lIns="0" tIns="0" rIns="0" bIns="0" rtlCol="0">
            <a:spAutoFit/>
          </a:bodyPr>
          <a:lstStyle/>
          <a:p>
            <a:pPr algn="r" defTabSz="725368" fontAlgn="base">
              <a:spcBef>
                <a:spcPct val="0"/>
              </a:spcBef>
              <a:spcAft>
                <a:spcPct val="0"/>
              </a:spcAft>
            </a:pPr>
            <a:fld id="{07CB8C3E-DA0B-4794-AD2D-4606D2C66864}" type="slidenum">
              <a:rPr lang="ja-JP" altLang="en-US" sz="900" b="1" smtClean="0">
                <a:solidFill>
                  <a:prstClr val="black"/>
                </a:solidFill>
                <a:latin typeface="Meiryo UI" pitchFamily="50" charset="-128"/>
                <a:ea typeface="Meiryo UI" pitchFamily="50" charset="-128"/>
                <a:cs typeface="Meiryo UI" pitchFamily="50" charset="-128"/>
              </a:rPr>
              <a:pPr algn="r" defTabSz="725368" fontAlgn="base">
                <a:spcBef>
                  <a:spcPct val="0"/>
                </a:spcBef>
                <a:spcAft>
                  <a:spcPct val="0"/>
                </a:spcAft>
              </a:pPr>
              <a:t>4</a:t>
            </a:fld>
            <a:endParaRPr lang="ja-JP" altLang="en-US" sz="900" b="1" dirty="0">
              <a:solidFill>
                <a:prstClr val="black"/>
              </a:solidFill>
              <a:latin typeface="Meiryo UI" pitchFamily="50" charset="-128"/>
              <a:ea typeface="Meiryo UI" pitchFamily="50" charset="-128"/>
              <a:cs typeface="Meiryo UI" pitchFamily="50" charset="-128"/>
            </a:endParaRPr>
          </a:p>
        </p:txBody>
      </p:sp>
      <p:grpSp>
        <p:nvGrpSpPr>
          <p:cNvPr id="14" name="グループ化 13"/>
          <p:cNvGrpSpPr/>
          <p:nvPr/>
        </p:nvGrpSpPr>
        <p:grpSpPr>
          <a:xfrm>
            <a:off x="251520" y="885949"/>
            <a:ext cx="8280920" cy="3451672"/>
            <a:chOff x="251520" y="885949"/>
            <a:chExt cx="8280920" cy="3451672"/>
          </a:xfrm>
        </p:grpSpPr>
        <p:sp>
          <p:nvSpPr>
            <p:cNvPr id="7" name="角丸四角形 6"/>
            <p:cNvSpPr/>
            <p:nvPr/>
          </p:nvSpPr>
          <p:spPr>
            <a:xfrm>
              <a:off x="4355976" y="987574"/>
              <a:ext cx="4176464" cy="3168352"/>
            </a:xfrm>
            <a:prstGeom prst="roundRect">
              <a:avLst>
                <a:gd name="adj" fmla="val 7047"/>
              </a:avLst>
            </a:prstGeom>
            <a:solidFill>
              <a:schemeClr val="accent1">
                <a:lumMod val="20000"/>
                <a:lumOff val="80000"/>
              </a:schemeClr>
            </a:solid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テキスト ボックス 7"/>
            <p:cNvSpPr txBox="1"/>
            <p:nvPr/>
          </p:nvSpPr>
          <p:spPr>
            <a:xfrm>
              <a:off x="4427984" y="1174849"/>
              <a:ext cx="4104456" cy="2846933"/>
            </a:xfrm>
            <a:prstGeom prst="rect">
              <a:avLst/>
            </a:prstGeom>
            <a:noFill/>
          </p:spPr>
          <p:txBody>
            <a:bodyPr wrap="square" rtlCol="0">
              <a:spAutoFit/>
            </a:bodyPr>
            <a:lstStyle/>
            <a:p>
              <a:pPr algn="ctr"/>
              <a:r>
                <a:rPr kumimoji="1" lang="en-US" altLang="ja-JP" sz="2800" b="1" u="sng" dirty="0" smtClean="0">
                  <a:solidFill>
                    <a:schemeClr val="accent1"/>
                  </a:solidFill>
                  <a:latin typeface="Meiryo UI" pitchFamily="50" charset="-128"/>
                  <a:ea typeface="Meiryo UI" pitchFamily="50" charset="-128"/>
                  <a:cs typeface="Meiryo UI" pitchFamily="50" charset="-128"/>
                </a:rPr>
                <a:t>Support format </a:t>
              </a:r>
            </a:p>
            <a:p>
              <a:pPr algn="ctr"/>
              <a:endParaRPr lang="en-US" altLang="ja-JP" sz="2400" b="1" dirty="0" smtClean="0">
                <a:solidFill>
                  <a:schemeClr val="accent1"/>
                </a:solidFill>
                <a:latin typeface="Meiryo UI" pitchFamily="50" charset="-128"/>
                <a:ea typeface="Meiryo UI" pitchFamily="50" charset="-128"/>
                <a:cs typeface="Meiryo UI" pitchFamily="50" charset="-128"/>
              </a:endParaRPr>
            </a:p>
            <a:p>
              <a:pPr algn="ctr"/>
              <a:r>
                <a:rPr lang="en-US" altLang="ja-JP" sz="2400" b="1" dirty="0" smtClean="0">
                  <a:solidFill>
                    <a:schemeClr val="accent1"/>
                  </a:solidFill>
                  <a:latin typeface="Meiryo UI" pitchFamily="50" charset="-128"/>
                  <a:ea typeface="Meiryo UI" pitchFamily="50" charset="-128"/>
                  <a:cs typeface="Meiryo UI" pitchFamily="50" charset="-128"/>
                </a:rPr>
                <a:t>Still image : jpg </a:t>
              </a:r>
            </a:p>
            <a:p>
              <a:pPr algn="ctr"/>
              <a:r>
                <a:rPr lang="en-US" altLang="ja-JP" sz="2400" b="1" dirty="0" smtClean="0">
                  <a:solidFill>
                    <a:schemeClr val="accent1"/>
                  </a:solidFill>
                  <a:latin typeface="Meiryo UI" pitchFamily="50" charset="-128"/>
                  <a:ea typeface="Meiryo UI" pitchFamily="50" charset="-128"/>
                  <a:cs typeface="Meiryo UI" pitchFamily="50" charset="-128"/>
                </a:rPr>
                <a:t>Video : </a:t>
              </a:r>
              <a:r>
                <a:rPr lang="en-US" altLang="ja-JP" sz="2400" b="1" dirty="0" err="1" smtClean="0">
                  <a:solidFill>
                    <a:schemeClr val="accent1"/>
                  </a:solidFill>
                  <a:latin typeface="Meiryo UI" pitchFamily="50" charset="-128"/>
                  <a:ea typeface="Meiryo UI" pitchFamily="50" charset="-128"/>
                  <a:cs typeface="Meiryo UI" pitchFamily="50" charset="-128"/>
                </a:rPr>
                <a:t>wmv</a:t>
              </a:r>
              <a:endParaRPr lang="en-US" altLang="ja-JP" sz="2400" b="1" dirty="0" smtClean="0">
                <a:solidFill>
                  <a:schemeClr val="accent1"/>
                </a:solidFill>
                <a:latin typeface="Meiryo UI" pitchFamily="50" charset="-128"/>
                <a:ea typeface="Meiryo UI" pitchFamily="50" charset="-128"/>
                <a:cs typeface="Meiryo UI" pitchFamily="50" charset="-128"/>
              </a:endParaRPr>
            </a:p>
            <a:p>
              <a:pPr algn="ctr">
                <a:spcBef>
                  <a:spcPts val="600"/>
                </a:spcBef>
              </a:pPr>
              <a:endParaRPr lang="en-US" altLang="ja-JP" sz="1600" dirty="0" smtClean="0">
                <a:solidFill>
                  <a:schemeClr val="accent1"/>
                </a:solidFill>
                <a:latin typeface="Meiryo UI" pitchFamily="50" charset="-128"/>
                <a:ea typeface="Meiryo UI" pitchFamily="50" charset="-128"/>
                <a:cs typeface="Meiryo UI" pitchFamily="50" charset="-128"/>
              </a:endParaRPr>
            </a:p>
            <a:p>
              <a:pPr algn="ctr">
                <a:spcBef>
                  <a:spcPts val="600"/>
                </a:spcBef>
              </a:pPr>
              <a:endParaRPr lang="en-US" altLang="ja-JP" sz="1600" dirty="0" smtClean="0">
                <a:solidFill>
                  <a:schemeClr val="accent1"/>
                </a:solidFill>
                <a:latin typeface="Meiryo UI" pitchFamily="50" charset="-128"/>
                <a:ea typeface="Meiryo UI" pitchFamily="50" charset="-128"/>
                <a:cs typeface="Meiryo UI" pitchFamily="50" charset="-128"/>
              </a:endParaRPr>
            </a:p>
            <a:p>
              <a:pPr algn="ctr">
                <a:spcBef>
                  <a:spcPts val="600"/>
                </a:spcBef>
              </a:pPr>
              <a:r>
                <a:rPr lang="en-US" altLang="ja-JP" sz="1600" dirty="0" smtClean="0">
                  <a:solidFill>
                    <a:schemeClr val="accent1"/>
                  </a:solidFill>
                  <a:latin typeface="Meiryo UI" pitchFamily="50" charset="-128"/>
                  <a:ea typeface="Meiryo UI" pitchFamily="50" charset="-128"/>
                  <a:cs typeface="Meiryo UI" pitchFamily="50" charset="-128"/>
                </a:rPr>
                <a:t>*Still images and videos cannot be displayed at the same time. </a:t>
              </a:r>
              <a:endParaRPr kumimoji="1" lang="ja-JP" altLang="en-US" b="1" dirty="0">
                <a:solidFill>
                  <a:schemeClr val="accent1"/>
                </a:solidFill>
                <a:latin typeface="Meiryo UI" pitchFamily="50" charset="-128"/>
                <a:ea typeface="Meiryo UI" pitchFamily="50" charset="-128"/>
                <a:cs typeface="Meiryo UI" pitchFamily="50" charset="-128"/>
              </a:endParaRPr>
            </a:p>
          </p:txBody>
        </p:sp>
        <p:sp>
          <p:nvSpPr>
            <p:cNvPr id="9" name="テキスト ボックス 8"/>
            <p:cNvSpPr txBox="1"/>
            <p:nvPr/>
          </p:nvSpPr>
          <p:spPr>
            <a:xfrm>
              <a:off x="251520" y="885949"/>
              <a:ext cx="4104456" cy="523220"/>
            </a:xfrm>
            <a:prstGeom prst="rect">
              <a:avLst/>
            </a:prstGeom>
            <a:noFill/>
          </p:spPr>
          <p:txBody>
            <a:bodyPr wrap="square" rtlCol="0">
              <a:spAutoFit/>
            </a:bodyPr>
            <a:lstStyle/>
            <a:p>
              <a:r>
                <a:rPr lang="ja-JP" altLang="en-US" sz="2800" b="1" dirty="0" smtClean="0">
                  <a:solidFill>
                    <a:schemeClr val="accent1"/>
                  </a:solidFill>
                  <a:latin typeface="Meiryo UI" pitchFamily="50" charset="-128"/>
                  <a:ea typeface="Meiryo UI" pitchFamily="50" charset="-128"/>
                  <a:cs typeface="Meiryo UI" pitchFamily="50" charset="-128"/>
                </a:rPr>
                <a:t>④</a:t>
              </a:r>
              <a:r>
                <a:rPr lang="en-US" altLang="ja-JP" sz="2800" b="1" dirty="0" smtClean="0">
                  <a:solidFill>
                    <a:schemeClr val="accent1"/>
                  </a:solidFill>
                  <a:latin typeface="Meiryo UI" pitchFamily="50" charset="-128"/>
                  <a:ea typeface="Meiryo UI" pitchFamily="50" charset="-128"/>
                  <a:cs typeface="Meiryo UI" pitchFamily="50" charset="-128"/>
                </a:rPr>
                <a:t>Content</a:t>
              </a:r>
            </a:p>
          </p:txBody>
        </p:sp>
        <p:pic>
          <p:nvPicPr>
            <p:cNvPr id="1027" name="Picture 3" descr="C:\Users\S120211\Desktop\FlashAir_setting\図3.png"/>
            <p:cNvPicPr>
              <a:picLocks noChangeAspect="1" noChangeArrowheads="1"/>
            </p:cNvPicPr>
            <p:nvPr/>
          </p:nvPicPr>
          <p:blipFill>
            <a:blip r:embed="rId3" cstate="print"/>
            <a:srcRect/>
            <a:stretch>
              <a:fillRect/>
            </a:stretch>
          </p:blipFill>
          <p:spPr bwMode="auto">
            <a:xfrm>
              <a:off x="467544" y="1419622"/>
              <a:ext cx="2962275" cy="1689100"/>
            </a:xfrm>
            <a:prstGeom prst="rect">
              <a:avLst/>
            </a:prstGeom>
            <a:noFill/>
          </p:spPr>
        </p:pic>
        <p:pic>
          <p:nvPicPr>
            <p:cNvPr id="1026" name="Picture 2" descr="C:\Users\S120211\Desktop\FlashAir_setting\図2.png"/>
            <p:cNvPicPr>
              <a:picLocks noChangeAspect="1" noChangeArrowheads="1"/>
            </p:cNvPicPr>
            <p:nvPr/>
          </p:nvPicPr>
          <p:blipFill>
            <a:blip r:embed="rId4" cstate="print"/>
            <a:srcRect/>
            <a:stretch>
              <a:fillRect/>
            </a:stretch>
          </p:blipFill>
          <p:spPr bwMode="auto">
            <a:xfrm>
              <a:off x="1115616" y="2643758"/>
              <a:ext cx="2944813" cy="1693863"/>
            </a:xfrm>
            <a:prstGeom prst="rect">
              <a:avLst/>
            </a:prstGeom>
            <a:noFill/>
          </p:spPr>
        </p:pic>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ppt_x"/>
                                          </p:val>
                                        </p:tav>
                                        <p:tav tm="100000">
                                          <p:val>
                                            <p:strVal val="#ppt_x"/>
                                          </p:val>
                                        </p:tav>
                                      </p:tavLst>
                                    </p:anim>
                                    <p:anim calcmode="lin" valueType="num">
                                      <p:cBhvr additive="base">
                                        <p:cTn id="8" dur="500" fill="hold"/>
                                        <p:tgtEl>
                                          <p:spTgt spid="10"/>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9" presetClass="entr" presetSubtype="0" fill="hold" nodeType="afterEffect">
                                  <p:stCondLst>
                                    <p:cond delay="0"/>
                                  </p:stCondLst>
                                  <p:childTnLst>
                                    <p:set>
                                      <p:cBhvr>
                                        <p:cTn id="11" dur="1" fill="hold">
                                          <p:stCondLst>
                                            <p:cond delay="0"/>
                                          </p:stCondLst>
                                        </p:cTn>
                                        <p:tgtEl>
                                          <p:spTgt spid="14"/>
                                        </p:tgtEl>
                                        <p:attrNameLst>
                                          <p:attrName>style.visibility</p:attrName>
                                        </p:attrNameLst>
                                      </p:cBhvr>
                                      <p:to>
                                        <p:strVal val="visible"/>
                                      </p:to>
                                    </p:set>
                                    <p:animEffect transition="in" filter="dissolve">
                                      <p:cBhvr>
                                        <p:cTn id="12" dur="10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Users\S120211\Desktop\FlashAir_setting\FlashAir編集中\23-family.png"/>
          <p:cNvPicPr>
            <a:picLocks noChangeAspect="1" noChangeArrowheads="1"/>
          </p:cNvPicPr>
          <p:nvPr/>
        </p:nvPicPr>
        <p:blipFill>
          <a:blip r:embed="rId2" cstate="print"/>
          <a:srcRect/>
          <a:stretch>
            <a:fillRect/>
          </a:stretch>
        </p:blipFill>
        <p:spPr bwMode="auto">
          <a:xfrm>
            <a:off x="0" y="0"/>
            <a:ext cx="9144001" cy="5143500"/>
          </a:xfrm>
          <a:prstGeom prst="rect">
            <a:avLst/>
          </a:prstGeom>
          <a:noFill/>
        </p:spPr>
      </p:pic>
      <p:sp>
        <p:nvSpPr>
          <p:cNvPr id="5" name="テキスト ボックス 4"/>
          <p:cNvSpPr txBox="1"/>
          <p:nvPr/>
        </p:nvSpPr>
        <p:spPr>
          <a:xfrm>
            <a:off x="6048672" y="1779662"/>
            <a:ext cx="3347864" cy="400110"/>
          </a:xfrm>
          <a:prstGeom prst="rect">
            <a:avLst/>
          </a:prstGeom>
          <a:noFill/>
        </p:spPr>
        <p:txBody>
          <a:bodyPr wrap="square" rtlCol="0">
            <a:spAutoFit/>
          </a:bodyPr>
          <a:lstStyle/>
          <a:p>
            <a:r>
              <a:rPr lang="en-US" altLang="ja-JP" sz="2000" b="1" dirty="0" smtClean="0">
                <a:solidFill>
                  <a:schemeClr val="bg1"/>
                </a:solidFill>
                <a:latin typeface="Meiryo UI" pitchFamily="50" charset="-128"/>
                <a:ea typeface="Meiryo UI" pitchFamily="50" charset="-128"/>
                <a:cs typeface="Meiryo UI" pitchFamily="50" charset="-128"/>
              </a:rPr>
              <a:t>1. Settings of monitor</a:t>
            </a:r>
            <a:endParaRPr kumimoji="1" lang="ja-JP" altLang="en-US" sz="2000" b="1" dirty="0">
              <a:solidFill>
                <a:schemeClr val="bg1"/>
              </a:solidFill>
              <a:latin typeface="Meiryo UI" pitchFamily="50" charset="-128"/>
              <a:ea typeface="Meiryo UI" pitchFamily="50" charset="-128"/>
              <a:cs typeface="Meiryo UI" pitchFamily="50" charset="-128"/>
            </a:endParaRPr>
          </a:p>
        </p:txBody>
      </p:sp>
      <p:sp>
        <p:nvSpPr>
          <p:cNvPr id="6" name="テキスト ボックス 5"/>
          <p:cNvSpPr txBox="1"/>
          <p:nvPr/>
        </p:nvSpPr>
        <p:spPr>
          <a:xfrm>
            <a:off x="251520" y="123478"/>
            <a:ext cx="8100392" cy="523220"/>
          </a:xfrm>
          <a:prstGeom prst="rect">
            <a:avLst/>
          </a:prstGeom>
          <a:noFill/>
        </p:spPr>
        <p:txBody>
          <a:bodyPr wrap="square" rtlCol="0">
            <a:spAutoFit/>
          </a:bodyPr>
          <a:lstStyle/>
          <a:p>
            <a:r>
              <a:rPr lang="en-US" altLang="ja-JP" sz="2800" b="1" dirty="0" smtClean="0">
                <a:solidFill>
                  <a:schemeClr val="bg1"/>
                </a:solidFill>
                <a:latin typeface="Meiryo UI" pitchFamily="50" charset="-128"/>
                <a:ea typeface="Meiryo UI" pitchFamily="50" charset="-128"/>
                <a:cs typeface="Meiryo UI" pitchFamily="50" charset="-128"/>
              </a:rPr>
              <a:t>Operation Flow</a:t>
            </a:r>
            <a:endParaRPr kumimoji="1" lang="ja-JP" altLang="en-US" sz="2800" b="1" dirty="0">
              <a:solidFill>
                <a:schemeClr val="bg1"/>
              </a:solidFill>
              <a:latin typeface="Meiryo UI" pitchFamily="50" charset="-128"/>
              <a:ea typeface="Meiryo UI" pitchFamily="50" charset="-128"/>
              <a:cs typeface="Meiryo UI" pitchFamily="50" charset="-128"/>
            </a:endParaRPr>
          </a:p>
        </p:txBody>
      </p:sp>
      <p:sp>
        <p:nvSpPr>
          <p:cNvPr id="7" name="テキスト ボックス 6"/>
          <p:cNvSpPr txBox="1"/>
          <p:nvPr/>
        </p:nvSpPr>
        <p:spPr>
          <a:xfrm>
            <a:off x="8820473" y="4957565"/>
            <a:ext cx="253874" cy="138499"/>
          </a:xfrm>
          <a:prstGeom prst="rect">
            <a:avLst/>
          </a:prstGeom>
          <a:noFill/>
        </p:spPr>
        <p:txBody>
          <a:bodyPr wrap="square" lIns="0" tIns="0" rIns="0" bIns="0" rtlCol="0">
            <a:spAutoFit/>
          </a:bodyPr>
          <a:lstStyle/>
          <a:p>
            <a:pPr algn="r" defTabSz="725368" fontAlgn="base">
              <a:spcBef>
                <a:spcPct val="0"/>
              </a:spcBef>
              <a:spcAft>
                <a:spcPct val="0"/>
              </a:spcAft>
            </a:pPr>
            <a:fld id="{07CB8C3E-DA0B-4794-AD2D-4606D2C66864}" type="slidenum">
              <a:rPr lang="ja-JP" altLang="en-US" sz="900" b="1" smtClean="0">
                <a:solidFill>
                  <a:prstClr val="black"/>
                </a:solidFill>
                <a:latin typeface="Meiryo UI" pitchFamily="50" charset="-128"/>
                <a:ea typeface="Meiryo UI" pitchFamily="50" charset="-128"/>
                <a:cs typeface="Meiryo UI" pitchFamily="50" charset="-128"/>
              </a:rPr>
              <a:pPr algn="r" defTabSz="725368" fontAlgn="base">
                <a:spcBef>
                  <a:spcPct val="0"/>
                </a:spcBef>
                <a:spcAft>
                  <a:spcPct val="0"/>
                </a:spcAft>
              </a:pPr>
              <a:t>5</a:t>
            </a:fld>
            <a:endParaRPr lang="ja-JP" altLang="en-US" sz="900" b="1" dirty="0">
              <a:solidFill>
                <a:prstClr val="black"/>
              </a:solidFill>
              <a:latin typeface="Meiryo UI" pitchFamily="50" charset="-128"/>
              <a:ea typeface="Meiryo UI" pitchFamily="50" charset="-128"/>
              <a:cs typeface="Meiryo UI" pitchFamily="50" charset="-128"/>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1+#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C:\Users\S120211\Desktop\FlashAir_setting\FlashAir編集中\p6.png"/>
          <p:cNvPicPr>
            <a:picLocks noChangeAspect="1" noChangeArrowheads="1"/>
          </p:cNvPicPr>
          <p:nvPr/>
        </p:nvPicPr>
        <p:blipFill>
          <a:blip r:embed="rId2" cstate="print"/>
          <a:srcRect/>
          <a:stretch>
            <a:fillRect/>
          </a:stretch>
        </p:blipFill>
        <p:spPr bwMode="auto">
          <a:xfrm>
            <a:off x="0" y="0"/>
            <a:ext cx="9144001" cy="5143501"/>
          </a:xfrm>
          <a:prstGeom prst="rect">
            <a:avLst/>
          </a:prstGeom>
          <a:noFill/>
        </p:spPr>
      </p:pic>
      <p:sp>
        <p:nvSpPr>
          <p:cNvPr id="5" name="テキスト ボックス 4"/>
          <p:cNvSpPr txBox="1"/>
          <p:nvPr/>
        </p:nvSpPr>
        <p:spPr>
          <a:xfrm>
            <a:off x="8820473" y="4957565"/>
            <a:ext cx="253874" cy="138499"/>
          </a:xfrm>
          <a:prstGeom prst="rect">
            <a:avLst/>
          </a:prstGeom>
          <a:noFill/>
        </p:spPr>
        <p:txBody>
          <a:bodyPr wrap="square" lIns="0" tIns="0" rIns="0" bIns="0" rtlCol="0">
            <a:spAutoFit/>
          </a:bodyPr>
          <a:lstStyle/>
          <a:p>
            <a:pPr algn="r" defTabSz="725368" fontAlgn="base">
              <a:spcBef>
                <a:spcPct val="0"/>
              </a:spcBef>
              <a:spcAft>
                <a:spcPct val="0"/>
              </a:spcAft>
            </a:pPr>
            <a:fld id="{07CB8C3E-DA0B-4794-AD2D-4606D2C66864}" type="slidenum">
              <a:rPr lang="ja-JP" altLang="en-US" sz="900" b="1" smtClean="0">
                <a:solidFill>
                  <a:prstClr val="black"/>
                </a:solidFill>
                <a:latin typeface="Meiryo UI" pitchFamily="50" charset="-128"/>
                <a:ea typeface="Meiryo UI" pitchFamily="50" charset="-128"/>
                <a:cs typeface="Meiryo UI" pitchFamily="50" charset="-128"/>
              </a:rPr>
              <a:pPr algn="r" defTabSz="725368" fontAlgn="base">
                <a:spcBef>
                  <a:spcPct val="0"/>
                </a:spcBef>
                <a:spcAft>
                  <a:spcPct val="0"/>
                </a:spcAft>
              </a:pPr>
              <a:t>6</a:t>
            </a:fld>
            <a:endParaRPr lang="ja-JP" altLang="en-US" sz="900" b="1" dirty="0">
              <a:solidFill>
                <a:prstClr val="black"/>
              </a:solidFill>
              <a:latin typeface="Meiryo UI" pitchFamily="50" charset="-128"/>
              <a:ea typeface="Meiryo UI" pitchFamily="50" charset="-128"/>
              <a:cs typeface="Meiryo UI" pitchFamily="50" charset="-128"/>
            </a:endParaRPr>
          </a:p>
        </p:txBody>
      </p:sp>
      <p:sp>
        <p:nvSpPr>
          <p:cNvPr id="3" name="テキスト ボックス 2"/>
          <p:cNvSpPr txBox="1"/>
          <p:nvPr/>
        </p:nvSpPr>
        <p:spPr>
          <a:xfrm>
            <a:off x="0" y="4500000"/>
            <a:ext cx="9144000" cy="461665"/>
          </a:xfrm>
          <a:prstGeom prst="rect">
            <a:avLst/>
          </a:prstGeom>
          <a:noFill/>
        </p:spPr>
        <p:txBody>
          <a:bodyPr wrap="square" rtlCol="0">
            <a:spAutoFit/>
          </a:bodyPr>
          <a:lstStyle/>
          <a:p>
            <a:pPr algn="ctr"/>
            <a:r>
              <a:rPr kumimoji="1" lang="en-US" altLang="ja-JP" sz="2400" b="1" dirty="0" smtClean="0">
                <a:ln w="12700">
                  <a:solidFill>
                    <a:schemeClr val="tx2">
                      <a:satMod val="155000"/>
                    </a:schemeClr>
                  </a:solidFill>
                  <a:prstDash val="solid"/>
                </a:ln>
                <a:solidFill>
                  <a:schemeClr val="bg1"/>
                </a:solidFill>
                <a:effectLst>
                  <a:outerShdw blurRad="38100" dist="38100" dir="2700000" algn="tl">
                    <a:srgbClr val="000000">
                      <a:alpha val="43137"/>
                    </a:srgbClr>
                  </a:outerShdw>
                </a:effectLst>
                <a:latin typeface="Meiryo UI" pitchFamily="50" charset="-128"/>
                <a:ea typeface="Meiryo UI" pitchFamily="50" charset="-128"/>
                <a:cs typeface="Meiryo UI" pitchFamily="50" charset="-128"/>
              </a:rPr>
              <a:t>Insert </a:t>
            </a:r>
            <a:r>
              <a:rPr kumimoji="1" lang="en-US" altLang="ja-JP" sz="2400" b="1" dirty="0" err="1" smtClean="0">
                <a:ln w="12700">
                  <a:solidFill>
                    <a:schemeClr val="tx2">
                      <a:satMod val="155000"/>
                    </a:schemeClr>
                  </a:solidFill>
                  <a:prstDash val="solid"/>
                </a:ln>
                <a:solidFill>
                  <a:schemeClr val="bg1"/>
                </a:solidFill>
                <a:effectLst>
                  <a:outerShdw blurRad="38100" dist="38100" dir="2700000" algn="tl">
                    <a:srgbClr val="000000">
                      <a:alpha val="43137"/>
                    </a:srgbClr>
                  </a:outerShdw>
                </a:effectLst>
                <a:latin typeface="Meiryo UI" pitchFamily="50" charset="-128"/>
                <a:ea typeface="Meiryo UI" pitchFamily="50" charset="-128"/>
                <a:cs typeface="Meiryo UI" pitchFamily="50" charset="-128"/>
              </a:rPr>
              <a:t>FlashAir</a:t>
            </a:r>
            <a:r>
              <a:rPr kumimoji="1" lang="en-US" altLang="ja-JP" sz="2400" b="1" dirty="0" smtClean="0">
                <a:ln w="12700">
                  <a:solidFill>
                    <a:schemeClr val="tx2">
                      <a:satMod val="155000"/>
                    </a:schemeClr>
                  </a:solidFill>
                  <a:prstDash val="solid"/>
                </a:ln>
                <a:solidFill>
                  <a:schemeClr val="bg1"/>
                </a:solidFill>
                <a:effectLst>
                  <a:outerShdw blurRad="38100" dist="38100" dir="2700000" algn="tl">
                    <a:srgbClr val="000000">
                      <a:alpha val="43137"/>
                    </a:srgbClr>
                  </a:outerShdw>
                </a:effectLst>
                <a:latin typeface="Meiryo UI" pitchFamily="50" charset="-128"/>
                <a:ea typeface="Meiryo UI" pitchFamily="50" charset="-128"/>
                <a:cs typeface="Meiryo UI" pitchFamily="50" charset="-128"/>
              </a:rPr>
              <a:t> into the LCD monitor.</a:t>
            </a:r>
            <a:endParaRPr kumimoji="1" lang="ja-JP" altLang="en-US" sz="2400" b="1" dirty="0">
              <a:ln w="12700">
                <a:solidFill>
                  <a:schemeClr val="tx2">
                    <a:satMod val="155000"/>
                  </a:schemeClr>
                </a:solidFill>
                <a:prstDash val="solid"/>
              </a:ln>
              <a:solidFill>
                <a:schemeClr val="bg1"/>
              </a:solidFill>
              <a:effectLst>
                <a:outerShdw blurRad="38100" dist="38100" dir="2700000" algn="tl">
                  <a:srgbClr val="000000">
                    <a:alpha val="43137"/>
                  </a:srgbClr>
                </a:outerShdw>
              </a:effectLst>
              <a:latin typeface="Meiryo UI" pitchFamily="50" charset="-128"/>
              <a:ea typeface="Meiryo UI" pitchFamily="50" charset="-128"/>
              <a:cs typeface="Meiryo UI" pitchFamily="50" charset="-128"/>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Users\S120211\Desktop\FlashAir_setting\FlashAir編集中\p7b.jpg"/>
          <p:cNvPicPr>
            <a:picLocks noChangeAspect="1" noChangeArrowheads="1"/>
          </p:cNvPicPr>
          <p:nvPr/>
        </p:nvPicPr>
        <p:blipFill>
          <a:blip r:embed="rId2" cstate="print"/>
          <a:srcRect/>
          <a:stretch>
            <a:fillRect/>
          </a:stretch>
        </p:blipFill>
        <p:spPr bwMode="auto">
          <a:xfrm>
            <a:off x="0" y="0"/>
            <a:ext cx="9144001" cy="5143500"/>
          </a:xfrm>
          <a:prstGeom prst="rect">
            <a:avLst/>
          </a:prstGeom>
          <a:noFill/>
        </p:spPr>
      </p:pic>
      <p:sp>
        <p:nvSpPr>
          <p:cNvPr id="4" name="テキスト ボックス 3"/>
          <p:cNvSpPr txBox="1"/>
          <p:nvPr/>
        </p:nvSpPr>
        <p:spPr>
          <a:xfrm>
            <a:off x="8820473" y="4957565"/>
            <a:ext cx="253874" cy="138499"/>
          </a:xfrm>
          <a:prstGeom prst="rect">
            <a:avLst/>
          </a:prstGeom>
          <a:noFill/>
        </p:spPr>
        <p:txBody>
          <a:bodyPr wrap="square" lIns="0" tIns="0" rIns="0" bIns="0" rtlCol="0">
            <a:spAutoFit/>
          </a:bodyPr>
          <a:lstStyle/>
          <a:p>
            <a:pPr algn="r" defTabSz="725368" fontAlgn="base">
              <a:spcBef>
                <a:spcPct val="0"/>
              </a:spcBef>
              <a:spcAft>
                <a:spcPct val="0"/>
              </a:spcAft>
            </a:pPr>
            <a:fld id="{07CB8C3E-DA0B-4794-AD2D-4606D2C66864}" type="slidenum">
              <a:rPr lang="ja-JP" altLang="en-US" sz="900" b="1" smtClean="0">
                <a:solidFill>
                  <a:prstClr val="black"/>
                </a:solidFill>
                <a:latin typeface="Meiryo UI" pitchFamily="50" charset="-128"/>
                <a:ea typeface="Meiryo UI" pitchFamily="50" charset="-128"/>
                <a:cs typeface="Meiryo UI" pitchFamily="50" charset="-128"/>
              </a:rPr>
              <a:pPr algn="r" defTabSz="725368" fontAlgn="base">
                <a:spcBef>
                  <a:spcPct val="0"/>
                </a:spcBef>
                <a:spcAft>
                  <a:spcPct val="0"/>
                </a:spcAft>
              </a:pPr>
              <a:t>7</a:t>
            </a:fld>
            <a:endParaRPr lang="ja-JP" altLang="en-US" sz="900" b="1" dirty="0">
              <a:solidFill>
                <a:prstClr val="black"/>
              </a:solidFill>
              <a:latin typeface="Meiryo UI" pitchFamily="50" charset="-128"/>
              <a:ea typeface="Meiryo UI" pitchFamily="50" charset="-128"/>
              <a:cs typeface="Meiryo UI" pitchFamily="50" charset="-128"/>
            </a:endParaRPr>
          </a:p>
        </p:txBody>
      </p:sp>
      <p:sp>
        <p:nvSpPr>
          <p:cNvPr id="3" name="テキスト ボックス 2"/>
          <p:cNvSpPr txBox="1"/>
          <p:nvPr/>
        </p:nvSpPr>
        <p:spPr>
          <a:xfrm>
            <a:off x="0" y="4500000"/>
            <a:ext cx="9107488" cy="461665"/>
          </a:xfrm>
          <a:prstGeom prst="rect">
            <a:avLst/>
          </a:prstGeom>
          <a:noFill/>
        </p:spPr>
        <p:txBody>
          <a:bodyPr wrap="square" rtlCol="0">
            <a:spAutoFit/>
          </a:bodyPr>
          <a:lstStyle/>
          <a:p>
            <a:pPr algn="ctr"/>
            <a:r>
              <a:rPr kumimoji="1" lang="en-US" altLang="ja-JP" sz="2400" b="1" dirty="0" smtClean="0">
                <a:ln w="12700">
                  <a:solidFill>
                    <a:schemeClr val="tx2">
                      <a:satMod val="155000"/>
                    </a:schemeClr>
                  </a:solidFill>
                  <a:prstDash val="solid"/>
                </a:ln>
                <a:solidFill>
                  <a:schemeClr val="bg1"/>
                </a:solidFill>
                <a:effectLst>
                  <a:outerShdw blurRad="38100" dist="38100" dir="2700000" algn="tl">
                    <a:srgbClr val="000000">
                      <a:alpha val="43137"/>
                    </a:srgbClr>
                  </a:outerShdw>
                </a:effectLst>
                <a:latin typeface="Meiryo UI" pitchFamily="50" charset="-128"/>
                <a:ea typeface="Meiryo UI" pitchFamily="50" charset="-128"/>
                <a:cs typeface="Meiryo UI" pitchFamily="50" charset="-128"/>
              </a:rPr>
              <a:t>Set [NO SIGNAL AUTO INPUT SELECT] to [ON].</a:t>
            </a:r>
            <a:endParaRPr kumimoji="1" lang="ja-JP" altLang="en-US" sz="2400" b="1" dirty="0">
              <a:ln w="12700">
                <a:solidFill>
                  <a:schemeClr val="tx2">
                    <a:satMod val="155000"/>
                  </a:schemeClr>
                </a:solidFill>
                <a:prstDash val="solid"/>
              </a:ln>
              <a:solidFill>
                <a:schemeClr val="bg1"/>
              </a:solidFill>
              <a:effectLst>
                <a:outerShdw blurRad="38100" dist="38100" dir="2700000" algn="tl">
                  <a:srgbClr val="000000">
                    <a:alpha val="43137"/>
                  </a:srgbClr>
                </a:outerShdw>
              </a:effectLst>
              <a:latin typeface="Meiryo UI" pitchFamily="50" charset="-128"/>
              <a:ea typeface="Meiryo UI" pitchFamily="50" charset="-128"/>
              <a:cs typeface="Meiryo UI" pitchFamily="50" charset="-128"/>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descr="C:\Users\S120211\Desktop\FlashAir_setting\FlashAir編集中\p8bはめ込み.jpg"/>
          <p:cNvPicPr>
            <a:picLocks noChangeAspect="1" noChangeArrowheads="1"/>
          </p:cNvPicPr>
          <p:nvPr/>
        </p:nvPicPr>
        <p:blipFill>
          <a:blip r:embed="rId2" cstate="print"/>
          <a:srcRect/>
          <a:stretch>
            <a:fillRect/>
          </a:stretch>
        </p:blipFill>
        <p:spPr bwMode="auto">
          <a:xfrm>
            <a:off x="0" y="0"/>
            <a:ext cx="9144000" cy="5143500"/>
          </a:xfrm>
          <a:prstGeom prst="rect">
            <a:avLst/>
          </a:prstGeom>
          <a:noFill/>
        </p:spPr>
      </p:pic>
      <p:sp>
        <p:nvSpPr>
          <p:cNvPr id="4" name="テキスト ボックス 3"/>
          <p:cNvSpPr txBox="1"/>
          <p:nvPr/>
        </p:nvSpPr>
        <p:spPr>
          <a:xfrm>
            <a:off x="8820473" y="4957565"/>
            <a:ext cx="253874" cy="138499"/>
          </a:xfrm>
          <a:prstGeom prst="rect">
            <a:avLst/>
          </a:prstGeom>
          <a:noFill/>
        </p:spPr>
        <p:txBody>
          <a:bodyPr wrap="square" lIns="0" tIns="0" rIns="0" bIns="0" rtlCol="0">
            <a:spAutoFit/>
          </a:bodyPr>
          <a:lstStyle/>
          <a:p>
            <a:pPr algn="r" defTabSz="725368" fontAlgn="base">
              <a:spcBef>
                <a:spcPct val="0"/>
              </a:spcBef>
              <a:spcAft>
                <a:spcPct val="0"/>
              </a:spcAft>
            </a:pPr>
            <a:fld id="{07CB8C3E-DA0B-4794-AD2D-4606D2C66864}" type="slidenum">
              <a:rPr lang="ja-JP" altLang="en-US" sz="900" b="1" smtClean="0">
                <a:solidFill>
                  <a:prstClr val="black"/>
                </a:solidFill>
                <a:latin typeface="Meiryo UI" pitchFamily="50" charset="-128"/>
                <a:ea typeface="Meiryo UI" pitchFamily="50" charset="-128"/>
                <a:cs typeface="Meiryo UI" pitchFamily="50" charset="-128"/>
              </a:rPr>
              <a:pPr algn="r" defTabSz="725368" fontAlgn="base">
                <a:spcBef>
                  <a:spcPct val="0"/>
                </a:spcBef>
                <a:spcAft>
                  <a:spcPct val="0"/>
                </a:spcAft>
              </a:pPr>
              <a:t>8</a:t>
            </a:fld>
            <a:endParaRPr lang="ja-JP" altLang="en-US" sz="900" b="1" dirty="0">
              <a:solidFill>
                <a:prstClr val="black"/>
              </a:solidFill>
              <a:latin typeface="Meiryo UI" pitchFamily="50" charset="-128"/>
              <a:ea typeface="Meiryo UI" pitchFamily="50" charset="-128"/>
              <a:cs typeface="Meiryo UI" pitchFamily="50" charset="-128"/>
            </a:endParaRPr>
          </a:p>
        </p:txBody>
      </p:sp>
      <p:sp>
        <p:nvSpPr>
          <p:cNvPr id="3" name="テキスト ボックス 2"/>
          <p:cNvSpPr txBox="1"/>
          <p:nvPr/>
        </p:nvSpPr>
        <p:spPr>
          <a:xfrm>
            <a:off x="0" y="4500000"/>
            <a:ext cx="9144000" cy="461665"/>
          </a:xfrm>
          <a:prstGeom prst="rect">
            <a:avLst/>
          </a:prstGeom>
          <a:noFill/>
        </p:spPr>
        <p:txBody>
          <a:bodyPr wrap="square" rtlCol="0">
            <a:spAutoFit/>
          </a:bodyPr>
          <a:lstStyle/>
          <a:p>
            <a:pPr algn="ctr"/>
            <a:r>
              <a:rPr kumimoji="1" lang="en-US" altLang="ja-JP" sz="2400" b="1" dirty="0" smtClean="0">
                <a:ln w="12700">
                  <a:solidFill>
                    <a:schemeClr val="tx2">
                      <a:satMod val="155000"/>
                    </a:schemeClr>
                  </a:solidFill>
                  <a:prstDash val="solid"/>
                </a:ln>
                <a:solidFill>
                  <a:schemeClr val="bg1"/>
                </a:solidFill>
                <a:effectLst>
                  <a:outerShdw blurRad="38100" dist="38100" dir="2700000" algn="tl">
                    <a:srgbClr val="000000">
                      <a:alpha val="43137"/>
                    </a:srgbClr>
                  </a:outerShdw>
                </a:effectLst>
                <a:latin typeface="Meiryo UI" pitchFamily="50" charset="-128"/>
                <a:ea typeface="Meiryo UI" pitchFamily="50" charset="-128"/>
                <a:cs typeface="Meiryo UI" pitchFamily="50" charset="-128"/>
              </a:rPr>
              <a:t>Set [AUTO PLAY] to [PHOTO] or [MOVIE].</a:t>
            </a:r>
            <a:endParaRPr kumimoji="1" lang="ja-JP" altLang="en-US" sz="2400" b="1" dirty="0">
              <a:ln w="12700">
                <a:solidFill>
                  <a:schemeClr val="tx2">
                    <a:satMod val="155000"/>
                  </a:schemeClr>
                </a:solidFill>
                <a:prstDash val="solid"/>
              </a:ln>
              <a:solidFill>
                <a:schemeClr val="bg1"/>
              </a:solidFill>
              <a:effectLst>
                <a:outerShdw blurRad="38100" dist="38100" dir="2700000" algn="tl">
                  <a:srgbClr val="000000">
                    <a:alpha val="43137"/>
                  </a:srgbClr>
                </a:outerShdw>
              </a:effectLst>
              <a:latin typeface="Meiryo UI" pitchFamily="50" charset="-128"/>
              <a:ea typeface="Meiryo UI" pitchFamily="50" charset="-128"/>
              <a:cs typeface="Meiryo UI" pitchFamily="50" charset="-128"/>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C:\Users\S120211\Desktop\FlashAir_setting\FlashAir編集中\p9.jpg"/>
          <p:cNvPicPr>
            <a:picLocks noChangeAspect="1" noChangeArrowheads="1"/>
          </p:cNvPicPr>
          <p:nvPr/>
        </p:nvPicPr>
        <p:blipFill>
          <a:blip r:embed="rId2" cstate="print"/>
          <a:srcRect/>
          <a:stretch>
            <a:fillRect/>
          </a:stretch>
        </p:blipFill>
        <p:spPr bwMode="auto">
          <a:xfrm>
            <a:off x="0" y="0"/>
            <a:ext cx="9144000" cy="5143501"/>
          </a:xfrm>
          <a:prstGeom prst="rect">
            <a:avLst/>
          </a:prstGeom>
          <a:noFill/>
        </p:spPr>
      </p:pic>
      <p:sp>
        <p:nvSpPr>
          <p:cNvPr id="4" name="テキスト ボックス 3"/>
          <p:cNvSpPr txBox="1"/>
          <p:nvPr/>
        </p:nvSpPr>
        <p:spPr>
          <a:xfrm>
            <a:off x="8820473" y="4957565"/>
            <a:ext cx="253874" cy="138499"/>
          </a:xfrm>
          <a:prstGeom prst="rect">
            <a:avLst/>
          </a:prstGeom>
          <a:noFill/>
        </p:spPr>
        <p:txBody>
          <a:bodyPr wrap="square" lIns="0" tIns="0" rIns="0" bIns="0" rtlCol="0">
            <a:spAutoFit/>
          </a:bodyPr>
          <a:lstStyle/>
          <a:p>
            <a:pPr algn="r" defTabSz="725368" fontAlgn="base">
              <a:spcBef>
                <a:spcPct val="0"/>
              </a:spcBef>
              <a:spcAft>
                <a:spcPct val="0"/>
              </a:spcAft>
            </a:pPr>
            <a:fld id="{07CB8C3E-DA0B-4794-AD2D-4606D2C66864}" type="slidenum">
              <a:rPr lang="ja-JP" altLang="en-US" sz="900" b="1" smtClean="0">
                <a:solidFill>
                  <a:prstClr val="black"/>
                </a:solidFill>
                <a:latin typeface="Meiryo UI" pitchFamily="50" charset="-128"/>
                <a:ea typeface="Meiryo UI" pitchFamily="50" charset="-128"/>
                <a:cs typeface="Meiryo UI" pitchFamily="50" charset="-128"/>
              </a:rPr>
              <a:pPr algn="r" defTabSz="725368" fontAlgn="base">
                <a:spcBef>
                  <a:spcPct val="0"/>
                </a:spcBef>
                <a:spcAft>
                  <a:spcPct val="0"/>
                </a:spcAft>
              </a:pPr>
              <a:t>9</a:t>
            </a:fld>
            <a:endParaRPr lang="ja-JP" altLang="en-US" sz="900" b="1" dirty="0">
              <a:solidFill>
                <a:prstClr val="black"/>
              </a:solidFill>
              <a:latin typeface="Meiryo UI" pitchFamily="50" charset="-128"/>
              <a:ea typeface="Meiryo UI" pitchFamily="50" charset="-128"/>
              <a:cs typeface="Meiryo UI" pitchFamily="50" charset="-128"/>
            </a:endParaRPr>
          </a:p>
        </p:txBody>
      </p:sp>
      <p:sp>
        <p:nvSpPr>
          <p:cNvPr id="3" name="テキスト ボックス 2"/>
          <p:cNvSpPr txBox="1"/>
          <p:nvPr/>
        </p:nvSpPr>
        <p:spPr>
          <a:xfrm>
            <a:off x="0" y="4500000"/>
            <a:ext cx="9144000" cy="461665"/>
          </a:xfrm>
          <a:prstGeom prst="rect">
            <a:avLst/>
          </a:prstGeom>
          <a:noFill/>
        </p:spPr>
        <p:txBody>
          <a:bodyPr wrap="square" rtlCol="0">
            <a:spAutoFit/>
          </a:bodyPr>
          <a:lstStyle/>
          <a:p>
            <a:pPr algn="ctr"/>
            <a:r>
              <a:rPr kumimoji="1" lang="en-US" altLang="ja-JP" sz="2400" b="1" dirty="0" smtClean="0">
                <a:ln w="12700">
                  <a:solidFill>
                    <a:schemeClr val="tx2">
                      <a:satMod val="155000"/>
                    </a:schemeClr>
                  </a:solidFill>
                  <a:prstDash val="solid"/>
                </a:ln>
                <a:solidFill>
                  <a:schemeClr val="bg1"/>
                </a:solidFill>
                <a:effectLst>
                  <a:outerShdw blurRad="38100" dist="38100" dir="2700000" algn="tl">
                    <a:srgbClr val="000000">
                      <a:alpha val="43137"/>
                    </a:srgbClr>
                  </a:outerShdw>
                </a:effectLst>
                <a:latin typeface="Meiryo UI" pitchFamily="50" charset="-128"/>
                <a:ea typeface="Meiryo UI" pitchFamily="50" charset="-128"/>
                <a:cs typeface="Meiryo UI" pitchFamily="50" charset="-128"/>
              </a:rPr>
              <a:t>Set [THERMAL SENSOR SETTING] to </a:t>
            </a:r>
            <a:r>
              <a:rPr lang="en-US" altLang="ja-JP" sz="2400" b="1" dirty="0" smtClean="0">
                <a:ln w="12700">
                  <a:solidFill>
                    <a:schemeClr val="tx2">
                      <a:satMod val="155000"/>
                    </a:schemeClr>
                  </a:solidFill>
                  <a:prstDash val="solid"/>
                </a:ln>
                <a:solidFill>
                  <a:schemeClr val="bg1"/>
                </a:solidFill>
                <a:effectLst>
                  <a:outerShdw blurRad="38100" dist="38100" dir="2700000" algn="tl">
                    <a:srgbClr val="000000">
                      <a:alpha val="43137"/>
                    </a:srgbClr>
                  </a:outerShdw>
                </a:effectLst>
                <a:latin typeface="Meiryo UI" pitchFamily="50" charset="-128"/>
                <a:ea typeface="Meiryo UI" pitchFamily="50" charset="-128"/>
                <a:cs typeface="Meiryo UI" pitchFamily="50" charset="-128"/>
              </a:rPr>
              <a:t>installed direction.</a:t>
            </a:r>
            <a:endParaRPr kumimoji="1" lang="ja-JP" altLang="en-US" sz="2400" b="1" dirty="0">
              <a:ln w="12700">
                <a:solidFill>
                  <a:schemeClr val="tx2">
                    <a:satMod val="155000"/>
                  </a:schemeClr>
                </a:solidFill>
                <a:prstDash val="solid"/>
              </a:ln>
              <a:solidFill>
                <a:schemeClr val="bg1"/>
              </a:solidFill>
              <a:effectLst>
                <a:outerShdw blurRad="38100" dist="38100" dir="2700000" algn="tl">
                  <a:srgbClr val="000000">
                    <a:alpha val="43137"/>
                  </a:srgbClr>
                </a:outerShdw>
              </a:effectLst>
              <a:latin typeface="Meiryo UI" pitchFamily="50" charset="-128"/>
              <a:ea typeface="Meiryo UI" pitchFamily="50" charset="-128"/>
              <a:cs typeface="Meiryo UI" pitchFamily="50" charset="-128"/>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918</TotalTime>
  <Words>486</Words>
  <Application>Microsoft Office PowerPoint</Application>
  <PresentationFormat>画面に合わせる (16:9)</PresentationFormat>
  <Paragraphs>128</Paragraphs>
  <Slides>25</Slides>
  <Notes>0</Notes>
  <HiddenSlides>0</HiddenSlides>
  <MMClips>0</MMClips>
  <ScaleCrop>false</ScaleCrop>
  <HeadingPairs>
    <vt:vector size="4" baseType="variant">
      <vt:variant>
        <vt:lpstr>テーマ</vt:lpstr>
      </vt:variant>
      <vt:variant>
        <vt:i4>1</vt:i4>
      </vt:variant>
      <vt:variant>
        <vt:lpstr>スライド タイトル</vt:lpstr>
      </vt:variant>
      <vt:variant>
        <vt:i4>25</vt:i4>
      </vt:variant>
    </vt:vector>
  </HeadingPairs>
  <TitlesOfParts>
    <vt:vector size="26" baseType="lpstr">
      <vt:lpstr>Office テーマ</vt:lpstr>
      <vt:lpstr>スライド 1</vt:lpstr>
      <vt:lpstr>スライド 2</vt:lpstr>
      <vt:lpstr>スライド 3</vt:lpstr>
      <vt:lpstr>スライド 4</vt:lpstr>
      <vt:lpstr>スライド 5</vt:lpstr>
      <vt:lpstr>スライド 6</vt:lpstr>
      <vt:lpstr>スライド 7</vt:lpstr>
      <vt:lpstr>スライド 8</vt:lpstr>
      <vt:lpstr>スライド 9</vt:lpstr>
      <vt:lpstr>スライド 10</vt:lpstr>
      <vt:lpstr>スライド 11</vt:lpstr>
      <vt:lpstr>スライド 12</vt:lpstr>
      <vt:lpstr>スライド 13</vt:lpstr>
      <vt:lpstr>スライド 14</vt:lpstr>
      <vt:lpstr>スライド 15</vt:lpstr>
      <vt:lpstr>スライド 16</vt:lpstr>
      <vt:lpstr>スライド 17</vt:lpstr>
      <vt:lpstr>スライド 18</vt:lpstr>
      <vt:lpstr>スライド 19</vt:lpstr>
      <vt:lpstr>スライド 20</vt:lpstr>
      <vt:lpstr>スライド 21</vt:lpstr>
      <vt:lpstr>スライド 22</vt:lpstr>
      <vt:lpstr>スライド 23</vt:lpstr>
      <vt:lpstr>スライド 24</vt:lpstr>
      <vt:lpstr>スライド 25</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スライド 1</dc:title>
  <dc:creator>VS)Global Sales and Marketing</dc:creator>
  <cp:lastModifiedBy>VS)Global Sales and Marketing</cp:lastModifiedBy>
  <cp:revision>75</cp:revision>
  <dcterms:created xsi:type="dcterms:W3CDTF">2017-06-01T02:46:52Z</dcterms:created>
  <dcterms:modified xsi:type="dcterms:W3CDTF">2017-06-07T05:54:52Z</dcterms:modified>
</cp:coreProperties>
</file>